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60" r:id="rId7"/>
    <p:sldId id="296" r:id="rId8"/>
    <p:sldId id="263" r:id="rId9"/>
    <p:sldId id="297" r:id="rId10"/>
    <p:sldId id="298" r:id="rId11"/>
    <p:sldId id="268" r:id="rId12"/>
    <p:sldId id="270" r:id="rId13"/>
    <p:sldId id="269" r:id="rId14"/>
    <p:sldId id="264" r:id="rId15"/>
    <p:sldId id="265" r:id="rId16"/>
    <p:sldId id="283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95" r:id="rId26"/>
    <p:sldId id="284" r:id="rId27"/>
    <p:sldId id="290" r:id="rId28"/>
    <p:sldId id="291" r:id="rId29"/>
    <p:sldId id="293" r:id="rId30"/>
    <p:sldId id="294" r:id="rId31"/>
    <p:sldId id="279" r:id="rId32"/>
    <p:sldId id="280" r:id="rId33"/>
    <p:sldId id="281" r:id="rId34"/>
    <p:sldId id="282" r:id="rId3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3B09F-F054-B000-DFC8-90C201EE5061}" v="401" dt="2021-03-01T14:12:19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B - info" userId="877fef6e-1f69-4488-aaf8-06035bc78e74" providerId="ADAL" clId="{2929CA2E-9860-4643-9169-BFCF1CAD9C84}"/>
    <pc:docChg chg="modSld">
      <pc:chgData name="GKOB - info" userId="877fef6e-1f69-4488-aaf8-06035bc78e74" providerId="ADAL" clId="{2929CA2E-9860-4643-9169-BFCF1CAD9C84}" dt="2021-01-13T09:03:33.600" v="0" actId="20577"/>
      <pc:docMkLst>
        <pc:docMk/>
      </pc:docMkLst>
      <pc:sldChg chg="modSp mod">
        <pc:chgData name="GKOB - info" userId="877fef6e-1f69-4488-aaf8-06035bc78e74" providerId="ADAL" clId="{2929CA2E-9860-4643-9169-BFCF1CAD9C84}" dt="2021-01-13T09:03:33.600" v="0" actId="20577"/>
        <pc:sldMkLst>
          <pc:docMk/>
          <pc:sldMk cId="2300175544" sldId="281"/>
        </pc:sldMkLst>
        <pc:spChg chg="mod">
          <ac:chgData name="GKOB - info" userId="877fef6e-1f69-4488-aaf8-06035bc78e74" providerId="ADAL" clId="{2929CA2E-9860-4643-9169-BFCF1CAD9C84}" dt="2021-01-13T09:03:33.600" v="0" actId="20577"/>
          <ac:spMkLst>
            <pc:docMk/>
            <pc:sldMk cId="2300175544" sldId="281"/>
            <ac:spMk id="3" creationId="{73B84ABB-4B26-48DA-848F-0C1FB9344913}"/>
          </ac:spMkLst>
        </pc:spChg>
      </pc:sldChg>
    </pc:docChg>
  </pc:docChgLst>
  <pc:docChgLst>
    <pc:chgData name="Veronika Suchá" userId="S::veronika.sucha@bdadamov.cz::e2d06b6b-9b74-4bdd-97d3-2a8f93362258" providerId="AD" clId="Web-{8B03B09F-F054-B000-DFC8-90C201EE5061}"/>
    <pc:docChg chg="addSld delSld modSld">
      <pc:chgData name="Veronika Suchá" userId="S::veronika.sucha@bdadamov.cz::e2d06b6b-9b74-4bdd-97d3-2a8f93362258" providerId="AD" clId="Web-{8B03B09F-F054-B000-DFC8-90C201EE5061}" dt="2021-03-01T14:12:27.567" v="216"/>
      <pc:docMkLst>
        <pc:docMk/>
      </pc:docMkLst>
      <pc:sldChg chg="modSp">
        <pc:chgData name="Veronika Suchá" userId="S::veronika.sucha@bdadamov.cz::e2d06b6b-9b74-4bdd-97d3-2a8f93362258" providerId="AD" clId="Web-{8B03B09F-F054-B000-DFC8-90C201EE5061}" dt="2021-03-01T13:55:15.698" v="107" actId="20577"/>
        <pc:sldMkLst>
          <pc:docMk/>
          <pc:sldMk cId="525911471" sldId="257"/>
        </pc:sldMkLst>
        <pc:spChg chg="mod">
          <ac:chgData name="Veronika Suchá" userId="S::veronika.sucha@bdadamov.cz::e2d06b6b-9b74-4bdd-97d3-2a8f93362258" providerId="AD" clId="Web-{8B03B09F-F054-B000-DFC8-90C201EE5061}" dt="2021-03-01T13:55:15.698" v="107" actId="20577"/>
          <ac:spMkLst>
            <pc:docMk/>
            <pc:sldMk cId="525911471" sldId="257"/>
            <ac:spMk id="3" creationId="{AFCFD117-6055-4541-B068-A7A1DB66B0F2}"/>
          </ac:spMkLst>
        </pc:spChg>
      </pc:sldChg>
      <pc:sldChg chg="del">
        <pc:chgData name="Veronika Suchá" userId="S::veronika.sucha@bdadamov.cz::e2d06b6b-9b74-4bdd-97d3-2a8f93362258" providerId="AD" clId="Web-{8B03B09F-F054-B000-DFC8-90C201EE5061}" dt="2021-03-01T13:56:15.058" v="108"/>
        <pc:sldMkLst>
          <pc:docMk/>
          <pc:sldMk cId="3192930247" sldId="258"/>
        </pc:sldMkLst>
      </pc:sldChg>
      <pc:sldChg chg="del">
        <pc:chgData name="Veronika Suchá" userId="S::veronika.sucha@bdadamov.cz::e2d06b6b-9b74-4bdd-97d3-2a8f93362258" providerId="AD" clId="Web-{8B03B09F-F054-B000-DFC8-90C201EE5061}" dt="2021-03-01T13:56:31.184" v="109"/>
        <pc:sldMkLst>
          <pc:docMk/>
          <pc:sldMk cId="2405496194" sldId="259"/>
        </pc:sldMkLst>
      </pc:sldChg>
      <pc:sldChg chg="modSp">
        <pc:chgData name="Veronika Suchá" userId="S::veronika.sucha@bdadamov.cz::e2d06b6b-9b74-4bdd-97d3-2a8f93362258" providerId="AD" clId="Web-{8B03B09F-F054-B000-DFC8-90C201EE5061}" dt="2021-03-01T14:00:22.936" v="157" actId="20577"/>
        <pc:sldMkLst>
          <pc:docMk/>
          <pc:sldMk cId="701485989" sldId="260"/>
        </pc:sldMkLst>
        <pc:spChg chg="mod">
          <ac:chgData name="Veronika Suchá" userId="S::veronika.sucha@bdadamov.cz::e2d06b6b-9b74-4bdd-97d3-2a8f93362258" providerId="AD" clId="Web-{8B03B09F-F054-B000-DFC8-90C201EE5061}" dt="2021-03-01T14:00:22.936" v="157" actId="20577"/>
          <ac:spMkLst>
            <pc:docMk/>
            <pc:sldMk cId="701485989" sldId="260"/>
            <ac:spMk id="2" creationId="{38231E4B-40FD-421C-AB49-494997321F89}"/>
          </ac:spMkLst>
        </pc:spChg>
      </pc:sldChg>
      <pc:sldChg chg="del">
        <pc:chgData name="Veronika Suchá" userId="S::veronika.sucha@bdadamov.cz::e2d06b6b-9b74-4bdd-97d3-2a8f93362258" providerId="AD" clId="Web-{8B03B09F-F054-B000-DFC8-90C201EE5061}" dt="2021-03-01T13:56:35.293" v="110"/>
        <pc:sldMkLst>
          <pc:docMk/>
          <pc:sldMk cId="1904717357" sldId="261"/>
        </pc:sldMkLst>
      </pc:sldChg>
      <pc:sldChg chg="del">
        <pc:chgData name="Veronika Suchá" userId="S::veronika.sucha@bdadamov.cz::e2d06b6b-9b74-4bdd-97d3-2a8f93362258" providerId="AD" clId="Web-{8B03B09F-F054-B000-DFC8-90C201EE5061}" dt="2021-03-01T13:56:39.074" v="111"/>
        <pc:sldMkLst>
          <pc:docMk/>
          <pc:sldMk cId="3280122789" sldId="262"/>
        </pc:sldMkLst>
      </pc:sldChg>
      <pc:sldChg chg="addSp delSp modSp new mod setBg">
        <pc:chgData name="Veronika Suchá" userId="S::veronika.sucha@bdadamov.cz::e2d06b6b-9b74-4bdd-97d3-2a8f93362258" providerId="AD" clId="Web-{8B03B09F-F054-B000-DFC8-90C201EE5061}" dt="2021-03-01T14:04:09.594" v="167" actId="1076"/>
        <pc:sldMkLst>
          <pc:docMk/>
          <pc:sldMk cId="3583581704" sldId="296"/>
        </pc:sldMkLst>
        <pc:spChg chg="mod">
          <ac:chgData name="Veronika Suchá" userId="S::veronika.sucha@bdadamov.cz::e2d06b6b-9b74-4bdd-97d3-2a8f93362258" providerId="AD" clId="Web-{8B03B09F-F054-B000-DFC8-90C201EE5061}" dt="2021-03-01T14:04:09.594" v="167" actId="1076"/>
          <ac:spMkLst>
            <pc:docMk/>
            <pc:sldMk cId="3583581704" sldId="296"/>
            <ac:spMk id="2" creationId="{A3E6E384-209C-40E3-B0AB-D89D4993FC3B}"/>
          </ac:spMkLst>
        </pc:spChg>
        <pc:spChg chg="del mod">
          <ac:chgData name="Veronika Suchá" userId="S::veronika.sucha@bdadamov.cz::e2d06b6b-9b74-4bdd-97d3-2a8f93362258" providerId="AD" clId="Web-{8B03B09F-F054-B000-DFC8-90C201EE5061}" dt="2021-03-01T14:02:49.953" v="160"/>
          <ac:spMkLst>
            <pc:docMk/>
            <pc:sldMk cId="3583581704" sldId="296"/>
            <ac:spMk id="3" creationId="{E8C1DE07-8CD5-439B-8534-8017C4BE8FD8}"/>
          </ac:spMkLst>
        </pc:spChg>
        <pc:spChg chg="add del">
          <ac:chgData name="Veronika Suchá" userId="S::veronika.sucha@bdadamov.cz::e2d06b6b-9b74-4bdd-97d3-2a8f93362258" providerId="AD" clId="Web-{8B03B09F-F054-B000-DFC8-90C201EE5061}" dt="2021-03-01T14:03:39.251" v="165"/>
          <ac:spMkLst>
            <pc:docMk/>
            <pc:sldMk cId="3583581704" sldId="296"/>
            <ac:spMk id="6" creationId="{660EB578-C970-4186-B93C-45851BBC6E34}"/>
          </ac:spMkLst>
        </pc:spChg>
        <pc:spChg chg="add del">
          <ac:chgData name="Veronika Suchá" userId="S::veronika.sucha@bdadamov.cz::e2d06b6b-9b74-4bdd-97d3-2a8f93362258" providerId="AD" clId="Web-{8B03B09F-F054-B000-DFC8-90C201EE5061}" dt="2021-03-01T14:03:17.734" v="163"/>
          <ac:spMkLst>
            <pc:docMk/>
            <pc:sldMk cId="3583581704" sldId="296"/>
            <ac:spMk id="8" creationId="{9FEB56A1-942F-4D7D-9F84-D9A921FE1CA8}"/>
          </ac:spMkLst>
        </pc:spChg>
        <pc:spChg chg="add del">
          <ac:chgData name="Veronika Suchá" userId="S::veronika.sucha@bdadamov.cz::e2d06b6b-9b74-4bdd-97d3-2a8f93362258" providerId="AD" clId="Web-{8B03B09F-F054-B000-DFC8-90C201EE5061}" dt="2021-03-01T14:03:39.251" v="165"/>
          <ac:spMkLst>
            <pc:docMk/>
            <pc:sldMk cId="3583581704" sldId="296"/>
            <ac:spMk id="9" creationId="{3C6D836A-0265-4291-9CB7-E1A368FDC9E5}"/>
          </ac:spMkLst>
        </pc:spChg>
        <pc:spChg chg="add">
          <ac:chgData name="Veronika Suchá" userId="S::veronika.sucha@bdadamov.cz::e2d06b6b-9b74-4bdd-97d3-2a8f93362258" providerId="AD" clId="Web-{8B03B09F-F054-B000-DFC8-90C201EE5061}" dt="2021-03-01T14:03:39.251" v="166"/>
          <ac:spMkLst>
            <pc:docMk/>
            <pc:sldMk cId="3583581704" sldId="296"/>
            <ac:spMk id="10" creationId="{E49D7415-2F11-44C2-B6AA-13A25B6814B9}"/>
          </ac:spMkLst>
        </pc:spChg>
        <pc:spChg chg="add del">
          <ac:chgData name="Veronika Suchá" userId="S::veronika.sucha@bdadamov.cz::e2d06b6b-9b74-4bdd-97d3-2a8f93362258" providerId="AD" clId="Web-{8B03B09F-F054-B000-DFC8-90C201EE5061}" dt="2021-03-01T14:03:17.734" v="163"/>
          <ac:spMkLst>
            <pc:docMk/>
            <pc:sldMk cId="3583581704" sldId="296"/>
            <ac:spMk id="11" creationId="{E49D7415-2F11-44C2-B6AA-13A25B6814B9}"/>
          </ac:spMkLst>
        </pc:spChg>
        <pc:spChg chg="add">
          <ac:chgData name="Veronika Suchá" userId="S::veronika.sucha@bdadamov.cz::e2d06b6b-9b74-4bdd-97d3-2a8f93362258" providerId="AD" clId="Web-{8B03B09F-F054-B000-DFC8-90C201EE5061}" dt="2021-03-01T14:03:39.251" v="166"/>
          <ac:spMkLst>
            <pc:docMk/>
            <pc:sldMk cId="3583581704" sldId="296"/>
            <ac:spMk id="14" creationId="{ACCB38CA-A366-4BAA-AFAA-1A8B5D1ED874}"/>
          </ac:spMkLst>
        </pc:spChg>
        <pc:picChg chg="add mod ord">
          <ac:chgData name="Veronika Suchá" userId="S::veronika.sucha@bdadamov.cz::e2d06b6b-9b74-4bdd-97d3-2a8f93362258" providerId="AD" clId="Web-{8B03B09F-F054-B000-DFC8-90C201EE5061}" dt="2021-03-01T14:03:39.251" v="166"/>
          <ac:picMkLst>
            <pc:docMk/>
            <pc:sldMk cId="3583581704" sldId="296"/>
            <ac:picMk id="4" creationId="{7B3CEFC3-3B00-4C91-BBDA-6CAED91FB14D}"/>
          </ac:picMkLst>
        </pc:picChg>
        <pc:cxnChg chg="add del">
          <ac:chgData name="Veronika Suchá" userId="S::veronika.sucha@bdadamov.cz::e2d06b6b-9b74-4bdd-97d3-2a8f93362258" providerId="AD" clId="Web-{8B03B09F-F054-B000-DFC8-90C201EE5061}" dt="2021-03-01T14:03:39.251" v="165"/>
          <ac:cxnSpMkLst>
            <pc:docMk/>
            <pc:sldMk cId="3583581704" sldId="296"/>
            <ac:cxnSpMk id="7" creationId="{CDF57B02-07BB-407B-BB36-06D9C64A673E}"/>
          </ac:cxnSpMkLst>
        </pc:cxnChg>
        <pc:cxnChg chg="add">
          <ac:chgData name="Veronika Suchá" userId="S::veronika.sucha@bdadamov.cz::e2d06b6b-9b74-4bdd-97d3-2a8f93362258" providerId="AD" clId="Web-{8B03B09F-F054-B000-DFC8-90C201EE5061}" dt="2021-03-01T14:03:39.251" v="166"/>
          <ac:cxnSpMkLst>
            <pc:docMk/>
            <pc:sldMk cId="3583581704" sldId="296"/>
            <ac:cxnSpMk id="12" creationId="{D2E57F3D-33BE-4306-87E6-245763719516}"/>
          </ac:cxnSpMkLst>
        </pc:cxnChg>
        <pc:cxnChg chg="add del">
          <ac:chgData name="Veronika Suchá" userId="S::veronika.sucha@bdadamov.cz::e2d06b6b-9b74-4bdd-97d3-2a8f93362258" providerId="AD" clId="Web-{8B03B09F-F054-B000-DFC8-90C201EE5061}" dt="2021-03-01T14:03:17.734" v="163"/>
          <ac:cxnSpMkLst>
            <pc:docMk/>
            <pc:sldMk cId="3583581704" sldId="296"/>
            <ac:cxnSpMk id="13" creationId="{D2E57F3D-33BE-4306-87E6-245763719516}"/>
          </ac:cxnSpMkLst>
        </pc:cxnChg>
        <pc:cxnChg chg="add del">
          <ac:chgData name="Veronika Suchá" userId="S::veronika.sucha@bdadamov.cz::e2d06b6b-9b74-4bdd-97d3-2a8f93362258" providerId="AD" clId="Web-{8B03B09F-F054-B000-DFC8-90C201EE5061}" dt="2021-03-01T14:03:39.251" v="165"/>
          <ac:cxnSpMkLst>
            <pc:docMk/>
            <pc:sldMk cId="3583581704" sldId="296"/>
            <ac:cxnSpMk id="15" creationId="{C6855964-C920-48EB-8804-74291211C8A9}"/>
          </ac:cxnSpMkLst>
        </pc:cxnChg>
      </pc:sldChg>
      <pc:sldChg chg="addSp delSp modSp new mod setBg">
        <pc:chgData name="Veronika Suchá" userId="S::veronika.sucha@bdadamov.cz::e2d06b6b-9b74-4bdd-97d3-2a8f93362258" providerId="AD" clId="Web-{8B03B09F-F054-B000-DFC8-90C201EE5061}" dt="2021-03-01T14:10:56.582" v="190"/>
        <pc:sldMkLst>
          <pc:docMk/>
          <pc:sldMk cId="4201566065" sldId="297"/>
        </pc:sldMkLst>
        <pc:spChg chg="mod">
          <ac:chgData name="Veronika Suchá" userId="S::veronika.sucha@bdadamov.cz::e2d06b6b-9b74-4bdd-97d3-2a8f93362258" providerId="AD" clId="Web-{8B03B09F-F054-B000-DFC8-90C201EE5061}" dt="2021-03-01T14:10:56.582" v="190"/>
          <ac:spMkLst>
            <pc:docMk/>
            <pc:sldMk cId="4201566065" sldId="297"/>
            <ac:spMk id="2" creationId="{0108DD3F-0916-4890-8EE2-3C390F1FA47D}"/>
          </ac:spMkLst>
        </pc:spChg>
        <pc:spChg chg="del">
          <ac:chgData name="Veronika Suchá" userId="S::veronika.sucha@bdadamov.cz::e2d06b6b-9b74-4bdd-97d3-2a8f93362258" providerId="AD" clId="Web-{8B03B09F-F054-B000-DFC8-90C201EE5061}" dt="2021-03-01T14:10:28.832" v="185"/>
          <ac:spMkLst>
            <pc:docMk/>
            <pc:sldMk cId="4201566065" sldId="297"/>
            <ac:spMk id="3" creationId="{C46A41C1-6D2B-407D-8733-D718F3EDC178}"/>
          </ac:spMkLst>
        </pc:spChg>
        <pc:spChg chg="add">
          <ac:chgData name="Veronika Suchá" userId="S::veronika.sucha@bdadamov.cz::e2d06b6b-9b74-4bdd-97d3-2a8f93362258" providerId="AD" clId="Web-{8B03B09F-F054-B000-DFC8-90C201EE5061}" dt="2021-03-01T14:10:56.582" v="190"/>
          <ac:spMkLst>
            <pc:docMk/>
            <pc:sldMk cId="4201566065" sldId="297"/>
            <ac:spMk id="13" creationId="{60E52DF2-6802-459B-AC2A-AF976DEB1DAB}"/>
          </ac:spMkLst>
        </pc:spChg>
        <pc:picChg chg="add mod ord">
          <ac:chgData name="Veronika Suchá" userId="S::veronika.sucha@bdadamov.cz::e2d06b6b-9b74-4bdd-97d3-2a8f93362258" providerId="AD" clId="Web-{8B03B09F-F054-B000-DFC8-90C201EE5061}" dt="2021-03-01T14:10:56.582" v="190"/>
          <ac:picMkLst>
            <pc:docMk/>
            <pc:sldMk cId="4201566065" sldId="297"/>
            <ac:picMk id="4" creationId="{83E0FA91-2220-4BCF-A420-16DC88237012}"/>
          </ac:picMkLst>
        </pc:picChg>
        <pc:cxnChg chg="add">
          <ac:chgData name="Veronika Suchá" userId="S::veronika.sucha@bdadamov.cz::e2d06b6b-9b74-4bdd-97d3-2a8f93362258" providerId="AD" clId="Web-{8B03B09F-F054-B000-DFC8-90C201EE5061}" dt="2021-03-01T14:10:56.582" v="190"/>
          <ac:cxnSpMkLst>
            <pc:docMk/>
            <pc:sldMk cId="4201566065" sldId="297"/>
            <ac:cxnSpMk id="9" creationId="{F64F9B95-9045-48D2-B9F3-2927E98F54AA}"/>
          </ac:cxnSpMkLst>
        </pc:cxnChg>
        <pc:cxnChg chg="add">
          <ac:chgData name="Veronika Suchá" userId="S::veronika.sucha@bdadamov.cz::e2d06b6b-9b74-4bdd-97d3-2a8f93362258" providerId="AD" clId="Web-{8B03B09F-F054-B000-DFC8-90C201EE5061}" dt="2021-03-01T14:10:56.582" v="190"/>
          <ac:cxnSpMkLst>
            <pc:docMk/>
            <pc:sldMk cId="4201566065" sldId="297"/>
            <ac:cxnSpMk id="11" creationId="{085AA86F-6A4D-4BCB-A045-D992CDC2959B}"/>
          </ac:cxnSpMkLst>
        </pc:cxnChg>
        <pc:cxnChg chg="add">
          <ac:chgData name="Veronika Suchá" userId="S::veronika.sucha@bdadamov.cz::e2d06b6b-9b74-4bdd-97d3-2a8f93362258" providerId="AD" clId="Web-{8B03B09F-F054-B000-DFC8-90C201EE5061}" dt="2021-03-01T14:10:56.582" v="190"/>
          <ac:cxnSpMkLst>
            <pc:docMk/>
            <pc:sldMk cId="4201566065" sldId="297"/>
            <ac:cxnSpMk id="15" creationId="{EE2E603F-4A95-4FE8-BB06-211DFD75DBEF}"/>
          </ac:cxnSpMkLst>
        </pc:cxnChg>
      </pc:sldChg>
      <pc:sldChg chg="addSp delSp modSp new mod setBg">
        <pc:chgData name="Veronika Suchá" userId="S::veronika.sucha@bdadamov.cz::e2d06b6b-9b74-4bdd-97d3-2a8f93362258" providerId="AD" clId="Web-{8B03B09F-F054-B000-DFC8-90C201EE5061}" dt="2021-03-01T14:12:27.567" v="216"/>
        <pc:sldMkLst>
          <pc:docMk/>
          <pc:sldMk cId="1824929960" sldId="298"/>
        </pc:sldMkLst>
        <pc:spChg chg="mod">
          <ac:chgData name="Veronika Suchá" userId="S::veronika.sucha@bdadamov.cz::e2d06b6b-9b74-4bdd-97d3-2a8f93362258" providerId="AD" clId="Web-{8B03B09F-F054-B000-DFC8-90C201EE5061}" dt="2021-03-01T14:12:27.567" v="216"/>
          <ac:spMkLst>
            <pc:docMk/>
            <pc:sldMk cId="1824929960" sldId="298"/>
            <ac:spMk id="2" creationId="{C10A2E36-D9B1-4B4A-96AD-A57530242553}"/>
          </ac:spMkLst>
        </pc:spChg>
        <pc:spChg chg="del">
          <ac:chgData name="Veronika Suchá" userId="S::veronika.sucha@bdadamov.cz::e2d06b6b-9b74-4bdd-97d3-2a8f93362258" providerId="AD" clId="Web-{8B03B09F-F054-B000-DFC8-90C201EE5061}" dt="2021-03-01T14:12:02.958" v="210"/>
          <ac:spMkLst>
            <pc:docMk/>
            <pc:sldMk cId="1824929960" sldId="298"/>
            <ac:spMk id="3" creationId="{7DB232CA-7AFA-4CD1-A188-3FEFEA730A3B}"/>
          </ac:spMkLst>
        </pc:spChg>
        <pc:spChg chg="add">
          <ac:chgData name="Veronika Suchá" userId="S::veronika.sucha@bdadamov.cz::e2d06b6b-9b74-4bdd-97d3-2a8f93362258" providerId="AD" clId="Web-{8B03B09F-F054-B000-DFC8-90C201EE5061}" dt="2021-03-01T14:12:27.567" v="216"/>
          <ac:spMkLst>
            <pc:docMk/>
            <pc:sldMk cId="1824929960" sldId="298"/>
            <ac:spMk id="13" creationId="{60E52DF2-6802-459B-AC2A-AF976DEB1DAB}"/>
          </ac:spMkLst>
        </pc:spChg>
        <pc:picChg chg="add mod ord">
          <ac:chgData name="Veronika Suchá" userId="S::veronika.sucha@bdadamov.cz::e2d06b6b-9b74-4bdd-97d3-2a8f93362258" providerId="AD" clId="Web-{8B03B09F-F054-B000-DFC8-90C201EE5061}" dt="2021-03-01T14:12:27.567" v="216"/>
          <ac:picMkLst>
            <pc:docMk/>
            <pc:sldMk cId="1824929960" sldId="298"/>
            <ac:picMk id="4" creationId="{8C1139BB-9BAC-4D10-9BB1-6A83ECB7AE1F}"/>
          </ac:picMkLst>
        </pc:picChg>
        <pc:cxnChg chg="add">
          <ac:chgData name="Veronika Suchá" userId="S::veronika.sucha@bdadamov.cz::e2d06b6b-9b74-4bdd-97d3-2a8f93362258" providerId="AD" clId="Web-{8B03B09F-F054-B000-DFC8-90C201EE5061}" dt="2021-03-01T14:12:27.567" v="216"/>
          <ac:cxnSpMkLst>
            <pc:docMk/>
            <pc:sldMk cId="1824929960" sldId="298"/>
            <ac:cxnSpMk id="9" creationId="{F64F9B95-9045-48D2-B9F3-2927E98F54AA}"/>
          </ac:cxnSpMkLst>
        </pc:cxnChg>
        <pc:cxnChg chg="add">
          <ac:chgData name="Veronika Suchá" userId="S::veronika.sucha@bdadamov.cz::e2d06b6b-9b74-4bdd-97d3-2a8f93362258" providerId="AD" clId="Web-{8B03B09F-F054-B000-DFC8-90C201EE5061}" dt="2021-03-01T14:12:27.567" v="216"/>
          <ac:cxnSpMkLst>
            <pc:docMk/>
            <pc:sldMk cId="1824929960" sldId="298"/>
            <ac:cxnSpMk id="11" creationId="{085AA86F-6A4D-4BCB-A045-D992CDC2959B}"/>
          </ac:cxnSpMkLst>
        </pc:cxnChg>
        <pc:cxnChg chg="add">
          <ac:chgData name="Veronika Suchá" userId="S::veronika.sucha@bdadamov.cz::e2d06b6b-9b74-4bdd-97d3-2a8f93362258" providerId="AD" clId="Web-{8B03B09F-F054-B000-DFC8-90C201EE5061}" dt="2021-03-01T14:12:27.567" v="216"/>
          <ac:cxnSpMkLst>
            <pc:docMk/>
            <pc:sldMk cId="1824929960" sldId="298"/>
            <ac:cxnSpMk id="15" creationId="{EE2E603F-4A95-4FE8-BB06-211DFD75DBEF}"/>
          </ac:cxnSpMkLst>
        </pc:cxnChg>
      </pc:sldChg>
    </pc:docChg>
  </pc:docChgLst>
  <pc:docChgLst>
    <pc:chgData name="GKOB - info" userId="877fef6e-1f69-4488-aaf8-06035bc78e74" providerId="ADAL" clId="{E93A4F0C-4623-4129-942B-153D75FB3BB8}"/>
    <pc:docChg chg="modSld">
      <pc:chgData name="GKOB - info" userId="877fef6e-1f69-4488-aaf8-06035bc78e74" providerId="ADAL" clId="{E93A4F0C-4623-4129-942B-153D75FB3BB8}" dt="2020-12-15T12:27:48.282" v="66" actId="20577"/>
      <pc:docMkLst>
        <pc:docMk/>
      </pc:docMkLst>
      <pc:sldChg chg="modSp mod">
        <pc:chgData name="GKOB - info" userId="877fef6e-1f69-4488-aaf8-06035bc78e74" providerId="ADAL" clId="{E93A4F0C-4623-4129-942B-153D75FB3BB8}" dt="2020-12-15T12:27:48.282" v="66" actId="20577"/>
        <pc:sldMkLst>
          <pc:docMk/>
          <pc:sldMk cId="4018030291" sldId="279"/>
        </pc:sldMkLst>
        <pc:spChg chg="mod">
          <ac:chgData name="GKOB - info" userId="877fef6e-1f69-4488-aaf8-06035bc78e74" providerId="ADAL" clId="{E93A4F0C-4623-4129-942B-153D75FB3BB8}" dt="2020-12-15T12:27:48.282" v="66" actId="20577"/>
          <ac:spMkLst>
            <pc:docMk/>
            <pc:sldMk cId="4018030291" sldId="279"/>
            <ac:spMk id="4" creationId="{7E394BCC-571B-45FA-92A0-F5F1492A53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6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8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7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mailto:info@morefree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8246D-73CE-47BA-8656-D52475DBB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9172" y="0"/>
            <a:ext cx="4412316" cy="6458491"/>
          </a:xfrm>
        </p:spPr>
        <p:txBody>
          <a:bodyPr anchor="b">
            <a:normAutofit/>
          </a:bodyPr>
          <a:lstStyle/>
          <a:p>
            <a:r>
              <a:rPr lang="cs-CZ" sz="5000" dirty="0"/>
              <a:t>TERASY ADAMOV</a:t>
            </a:r>
            <a:br>
              <a:rPr lang="cs-CZ" sz="5000" dirty="0"/>
            </a:br>
            <a:br>
              <a:rPr lang="cs-CZ" sz="4000" dirty="0"/>
            </a:br>
            <a:r>
              <a:rPr lang="cs-CZ" sz="3000" dirty="0"/>
              <a:t>Nádražní 485,</a:t>
            </a:r>
            <a:br>
              <a:rPr lang="cs-CZ" sz="3000" dirty="0"/>
            </a:br>
            <a:r>
              <a:rPr lang="cs-CZ" sz="3000" dirty="0"/>
              <a:t>ADAMOV 679 04</a:t>
            </a: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VYBAVENÍ STANDARD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88813A-C718-4687-BF57-CDDD4A175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6" r="10979" b="-1"/>
          <a:stretch/>
        </p:blipFill>
        <p:spPr>
          <a:xfrm>
            <a:off x="0" y="15"/>
            <a:ext cx="7320707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6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818AC6-752C-4E97-B406-69A77D1A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543613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3648C57-7637-4066-B5F8-FC9032CE4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3787"/>
          <a:stretch/>
        </p:blipFill>
        <p:spPr>
          <a:xfrm>
            <a:off x="97935" y="115420"/>
            <a:ext cx="7315180" cy="68579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60971738-C05C-41ED-8A9B-678ED00D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646" y="895448"/>
            <a:ext cx="4254253" cy="2371534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cs-CZ" sz="3600" cap="all" spc="30" dirty="0">
                <a:latin typeface="+mj-lt"/>
                <a:ea typeface="+mj-ea"/>
                <a:cs typeface="+mj-cs"/>
              </a:rPr>
              <a:t>INTERIÉROVÉ DVEŘE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3600" cap="all" spc="30" dirty="0">
                <a:latin typeface="+mj-lt"/>
                <a:ea typeface="+mj-ea"/>
                <a:cs typeface="+mj-cs"/>
              </a:rPr>
              <a:t>PORTA/MINIMAX/   BÍLÁ RAL 9003</a:t>
            </a:r>
          </a:p>
          <a:p>
            <a:endParaRPr lang="cs-CZ" sz="2400" dirty="0"/>
          </a:p>
        </p:txBody>
      </p:sp>
      <p:pic>
        <p:nvPicPr>
          <p:cNvPr id="16" name="Obrázek 15" descr="Obsah obrázku interiér, zeď, patro, strop&#10;&#10;Popis byl vytvořen automaticky">
            <a:extLst>
              <a:ext uri="{FF2B5EF4-FFF2-40B4-BE49-F238E27FC236}">
                <a16:creationId xmlns:a16="http://schemas.microsoft.com/office/drawing/2014/main" id="{31C3A8AF-3D1E-4DD4-BD61-39EE3FCA0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4" y="2893868"/>
            <a:ext cx="5134685" cy="39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7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20BCF-8630-4324-B5EF-FB99DCEF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KOVÁNÍ PRO VSTUPNÍ A INTERIÉROVÉ DVEŘE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FD117-6055-4541-B068-A7A1DB66B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000" cap="all" spc="30" dirty="0">
                <a:latin typeface="+mj-lt"/>
                <a:ea typeface="+mj-ea"/>
                <a:cs typeface="+mj-cs"/>
              </a:rPr>
              <a:t>VSTUPNÍ KOVÁNÍ</a:t>
            </a:r>
          </a:p>
          <a:p>
            <a:pPr lvl="1"/>
            <a:r>
              <a:rPr lang="cs-CZ" sz="4000" cap="all" spc="30" dirty="0">
                <a:latin typeface="+mj-lt"/>
                <a:ea typeface="+mj-ea"/>
                <a:cs typeface="+mj-cs"/>
              </a:rPr>
              <a:t>AXA – BETA2 –BEZPEČNOSTNÍ F6 –INOX ELOX </a:t>
            </a:r>
          </a:p>
          <a:p>
            <a:pPr marL="457200" lvl="1" indent="0">
              <a:buNone/>
            </a:pPr>
            <a:endParaRPr lang="cs-CZ" sz="4000" cap="all" spc="30" dirty="0">
              <a:latin typeface="+mj-lt"/>
              <a:ea typeface="+mj-ea"/>
              <a:cs typeface="+mj-cs"/>
            </a:endParaRPr>
          </a:p>
          <a:p>
            <a:pPr marL="228600" lvl="1">
              <a:spcBef>
                <a:spcPts val="1000"/>
              </a:spcBef>
            </a:pPr>
            <a:r>
              <a:rPr lang="cs-CZ" sz="4000" cap="all" spc="30" dirty="0">
                <a:latin typeface="+mj-lt"/>
                <a:ea typeface="+mj-ea"/>
                <a:cs typeface="+mj-cs"/>
              </a:rPr>
              <a:t>INTERIÉROVÉ KOVÁNÍ</a:t>
            </a:r>
          </a:p>
          <a:p>
            <a:pPr marL="685800" lvl="2">
              <a:spcBef>
                <a:spcPts val="1000"/>
              </a:spcBef>
            </a:pPr>
            <a:r>
              <a:rPr lang="cs-CZ" sz="4000" cap="all" spc="30" dirty="0">
                <a:latin typeface="+mj-lt"/>
                <a:ea typeface="+mj-ea"/>
                <a:cs typeface="+mj-cs"/>
              </a:rPr>
              <a:t>MP – FAVORIT – R – BN – broušená nerez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cs-CZ" sz="4000" cap="all" spc="30" dirty="0">
                <a:latin typeface="+mj-lt"/>
                <a:ea typeface="+mj-ea"/>
                <a:cs typeface="+mj-cs"/>
              </a:rPr>
              <a:t>(klika + </a:t>
            </a:r>
            <a:r>
              <a:rPr lang="cs-CZ" sz="4000" cap="all" spc="30" dirty="0" err="1">
                <a:latin typeface="+mj-lt"/>
                <a:ea typeface="+mj-ea"/>
                <a:cs typeface="+mj-cs"/>
              </a:rPr>
              <a:t>wc</a:t>
            </a:r>
            <a:r>
              <a:rPr lang="cs-CZ" sz="4000" cap="all" spc="30" dirty="0">
                <a:latin typeface="+mj-lt"/>
                <a:ea typeface="+mj-ea"/>
                <a:cs typeface="+mj-cs"/>
              </a:rPr>
              <a:t> rozeta)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1800" dirty="0"/>
          </a:p>
          <a:p>
            <a:pPr marL="685800" lvl="2">
              <a:spcBef>
                <a:spcPts val="100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0698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731DF4-169E-44BC-935E-3F76D984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dirty="0"/>
              <a:t>VSTUPNÍ KOVÁNÍ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AXA – BETA2 –BEZPEČNOSTNÍ F6 –INOX ELOX </a:t>
            </a:r>
            <a:br>
              <a:rPr lang="cs-CZ" dirty="0"/>
            </a:b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44C22E-31A0-43A1-903D-43E7137F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r="14870"/>
          <a:stretch/>
        </p:blipFill>
        <p:spPr>
          <a:xfrm>
            <a:off x="49402" y="58729"/>
            <a:ext cx="6314482" cy="674054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9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31DF4-169E-44BC-935E-3F76D984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cs-CZ" sz="4000" kern="1200" cap="all" spc="30" dirty="0">
                <a:latin typeface="+mj-lt"/>
                <a:ea typeface="+mj-ea"/>
                <a:cs typeface="+mj-cs"/>
              </a:rPr>
            </a:br>
            <a:r>
              <a:rPr lang="cs-CZ" sz="4000" kern="1200" cap="all" spc="30" dirty="0">
                <a:latin typeface="+mj-lt"/>
                <a:ea typeface="+mj-ea"/>
                <a:cs typeface="+mj-cs"/>
              </a:rPr>
              <a:t>INTERIÉROVÉ KOVÁNÍ</a:t>
            </a:r>
            <a:br>
              <a:rPr lang="cs-CZ" sz="4000" kern="1200" cap="all" spc="30" dirty="0">
                <a:latin typeface="+mj-lt"/>
                <a:ea typeface="+mj-ea"/>
                <a:cs typeface="+mj-cs"/>
              </a:rPr>
            </a:br>
            <a:br>
              <a:rPr lang="cs-CZ" sz="4000" kern="1200" cap="all" spc="30" dirty="0">
                <a:latin typeface="+mj-lt"/>
                <a:ea typeface="+mj-ea"/>
                <a:cs typeface="+mj-cs"/>
              </a:rPr>
            </a:br>
            <a:r>
              <a:rPr lang="cs-CZ" sz="4000" kern="1200" cap="all" spc="30" dirty="0">
                <a:latin typeface="+mj-lt"/>
                <a:ea typeface="+mj-ea"/>
                <a:cs typeface="+mj-cs"/>
              </a:rPr>
              <a:t>MP – FAVORIT – R – BN – broušená nerez</a:t>
            </a:r>
            <a:br>
              <a:rPr lang="cs-CZ" dirty="0"/>
            </a:br>
            <a:endParaRPr lang="en-US" dirty="0"/>
          </a:p>
        </p:txBody>
      </p:sp>
      <p:pic>
        <p:nvPicPr>
          <p:cNvPr id="15" name="Zástupný obsah 4">
            <a:extLst>
              <a:ext uri="{FF2B5EF4-FFF2-40B4-BE49-F238E27FC236}">
                <a16:creationId xmlns:a16="http://schemas.microsoft.com/office/drawing/2014/main" id="{21FE565A-FBE7-4500-9D00-082EEC8BF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r="1" b="5088"/>
          <a:stretch/>
        </p:blipFill>
        <p:spPr>
          <a:xfrm>
            <a:off x="545803" y="1078645"/>
            <a:ext cx="687592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0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7777C-ABB6-4864-855A-7C88B095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92" y="805934"/>
            <a:ext cx="10691265" cy="685515"/>
          </a:xfrm>
        </p:spPr>
        <p:txBody>
          <a:bodyPr>
            <a:normAutofit fontScale="90000"/>
          </a:bodyPr>
          <a:lstStyle/>
          <a:p>
            <a:r>
              <a:rPr lang="cs-CZ" dirty="0"/>
              <a:t>VYBAVENÍ KOUPELNY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31028D-F864-40A3-A300-DB023AE3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491449"/>
            <a:ext cx="10894750" cy="502032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TOPNÝ ŽEBŘÍK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CONCEPT 100 KTK koupelnový radiátor 1340/450, klasické připojení, bílá RAL9016</a:t>
            </a:r>
          </a:p>
          <a:p>
            <a:pPr marL="457200" lvl="1" indent="0">
              <a:spcBef>
                <a:spcPct val="0"/>
              </a:spcBef>
              <a:buNone/>
            </a:pPr>
            <a:endParaRPr lang="cs-CZ" sz="6000" cap="all" spc="30" dirty="0">
              <a:latin typeface="+mj-lt"/>
              <a:ea typeface="+mj-ea"/>
              <a:cs typeface="+mj-cs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SPRCHOVÁ SOUPRAVA</a:t>
            </a:r>
          </a:p>
          <a:p>
            <a:pPr marL="457200" lvl="2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NOVASERVIS/110mm, /s 5-polohovou růžicí, chrom</a:t>
            </a:r>
          </a:p>
          <a:p>
            <a:pPr marL="457200" lvl="2" indent="0">
              <a:spcBef>
                <a:spcPct val="0"/>
              </a:spcBef>
              <a:buNone/>
            </a:pPr>
            <a:endParaRPr lang="cs-CZ" sz="6000" cap="all" spc="30" dirty="0">
              <a:latin typeface="+mj-lt"/>
              <a:ea typeface="+mj-ea"/>
              <a:cs typeface="+mj-cs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SPRCHOVÁ BATERIE</a:t>
            </a:r>
          </a:p>
          <a:p>
            <a:pPr marL="457200" lvl="2" indent="0">
              <a:spcBef>
                <a:spcPct val="0"/>
              </a:spcBef>
              <a:buNone/>
            </a:pPr>
            <a:r>
              <a:rPr lang="nl-NL" sz="6000" cap="all" spc="30" dirty="0">
                <a:latin typeface="+mj-lt"/>
                <a:ea typeface="+mj-ea"/>
                <a:cs typeface="+mj-cs"/>
              </a:rPr>
              <a:t>Grohe Loop 150 mm chrom </a:t>
            </a:r>
            <a:endParaRPr lang="cs-CZ" sz="6000" cap="all" spc="30" dirty="0">
              <a:latin typeface="+mj-lt"/>
              <a:ea typeface="+mj-ea"/>
              <a:cs typeface="+mj-cs"/>
            </a:endParaRPr>
          </a:p>
          <a:p>
            <a:pPr marL="457200" lvl="2" indent="0">
              <a:spcBef>
                <a:spcPct val="0"/>
              </a:spcBef>
              <a:buNone/>
            </a:pPr>
            <a:endParaRPr lang="nl-NL" sz="6000" cap="all" spc="30" dirty="0">
              <a:latin typeface="+mj-lt"/>
              <a:ea typeface="+mj-ea"/>
              <a:cs typeface="+mj-cs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UMYVADLO</a:t>
            </a:r>
          </a:p>
          <a:p>
            <a:pPr marL="457200" lvl="2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 </a:t>
            </a:r>
            <a:r>
              <a:rPr lang="cs-CZ" sz="6000" cap="all" spc="30" dirty="0" err="1">
                <a:latin typeface="+mj-lt"/>
                <a:ea typeface="+mj-ea"/>
                <a:cs typeface="+mj-cs"/>
              </a:rPr>
              <a:t>Ideal</a:t>
            </a:r>
            <a:r>
              <a:rPr lang="cs-CZ" sz="6000" cap="all" spc="30" dirty="0">
                <a:latin typeface="+mj-lt"/>
                <a:ea typeface="+mj-ea"/>
                <a:cs typeface="+mj-cs"/>
              </a:rPr>
              <a:t> Standard Tempo/ 60x50 cm otvor pro baterii uprostřed T058401</a:t>
            </a:r>
            <a:br>
              <a:rPr lang="cs-CZ" sz="6000" cap="all" spc="30" dirty="0">
                <a:latin typeface="+mj-lt"/>
                <a:ea typeface="+mj-ea"/>
                <a:cs typeface="+mj-cs"/>
              </a:rPr>
            </a:br>
            <a:endParaRPr lang="cs-CZ" sz="6000" cap="all" spc="30" dirty="0">
              <a:latin typeface="+mj-lt"/>
              <a:ea typeface="+mj-ea"/>
              <a:cs typeface="+mj-cs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UMYVADLOVÁ BATERIE</a:t>
            </a:r>
          </a:p>
          <a:p>
            <a:pPr marL="457200" lvl="2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Umyvadlová baterie </a:t>
            </a:r>
            <a:r>
              <a:rPr lang="cs-CZ" sz="6000" cap="all" spc="30" dirty="0" err="1">
                <a:latin typeface="+mj-lt"/>
                <a:ea typeface="+mj-ea"/>
                <a:cs typeface="+mj-cs"/>
              </a:rPr>
              <a:t>Grohe</a:t>
            </a:r>
            <a:r>
              <a:rPr lang="cs-CZ" sz="6000" cap="all" spc="30" dirty="0">
                <a:latin typeface="+mj-lt"/>
                <a:ea typeface="+mj-ea"/>
                <a:cs typeface="+mj-cs"/>
              </a:rPr>
              <a:t> </a:t>
            </a:r>
            <a:r>
              <a:rPr lang="cs-CZ" sz="6000" cap="all" spc="30" dirty="0" err="1">
                <a:latin typeface="+mj-lt"/>
                <a:ea typeface="+mj-ea"/>
                <a:cs typeface="+mj-cs"/>
              </a:rPr>
              <a:t>Loop</a:t>
            </a:r>
            <a:r>
              <a:rPr lang="cs-CZ" sz="6000" cap="all" spc="30" dirty="0">
                <a:latin typeface="+mj-lt"/>
                <a:ea typeface="+mj-ea"/>
                <a:cs typeface="+mj-cs"/>
              </a:rPr>
              <a:t> chrom</a:t>
            </a:r>
          </a:p>
          <a:p>
            <a:pPr marL="457200" lvl="2" indent="0">
              <a:spcBef>
                <a:spcPct val="0"/>
              </a:spcBef>
              <a:buNone/>
            </a:pPr>
            <a:endParaRPr lang="cs-CZ" sz="6000" cap="all" spc="30" dirty="0">
              <a:latin typeface="+mj-lt"/>
              <a:ea typeface="+mj-ea"/>
              <a:cs typeface="+mj-cs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SPRCHOVÁ ZÁSTĚNA</a:t>
            </a:r>
          </a:p>
          <a:p>
            <a:pPr marL="457200" lvl="2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Roth sklo LLD2 </a:t>
            </a:r>
            <a:r>
              <a:rPr lang="cs-CZ" sz="6000" cap="all" spc="30" dirty="0" err="1">
                <a:latin typeface="+mj-lt"/>
                <a:ea typeface="+mj-ea"/>
                <a:cs typeface="+mj-cs"/>
              </a:rPr>
              <a:t>brillant</a:t>
            </a:r>
            <a:r>
              <a:rPr lang="cs-CZ" sz="6000" cap="all" spc="30" dirty="0">
                <a:latin typeface="+mj-lt"/>
                <a:ea typeface="+mj-ea"/>
                <a:cs typeface="+mj-cs"/>
              </a:rPr>
              <a:t>/transparent (přizpůsobené dle dispozice koupelny)</a:t>
            </a:r>
          </a:p>
          <a:p>
            <a:pPr marL="457200" lvl="2" indent="0">
              <a:spcBef>
                <a:spcPct val="0"/>
              </a:spcBef>
              <a:buNone/>
            </a:pPr>
            <a:r>
              <a:rPr lang="cs-CZ" sz="6000" cap="all" spc="30" dirty="0">
                <a:latin typeface="+mj-lt"/>
                <a:ea typeface="+mj-ea"/>
                <a:cs typeface="+mj-cs"/>
              </a:rPr>
              <a:t>WALK PRO/</a:t>
            </a:r>
            <a:br>
              <a:rPr lang="cs-CZ" sz="6000" cap="all" spc="30" dirty="0">
                <a:latin typeface="+mj-lt"/>
                <a:ea typeface="+mj-ea"/>
                <a:cs typeface="+mj-cs"/>
              </a:rPr>
            </a:br>
            <a:r>
              <a:rPr lang="cs-CZ" sz="6000" cap="all" spc="30" dirty="0">
                <a:latin typeface="+mj-lt"/>
                <a:ea typeface="+mj-ea"/>
                <a:cs typeface="+mj-cs"/>
              </a:rPr>
              <a:t>Velkoprostorová/ bezrámová sprchová zástěna (přizpůsobeno dispozici koupelny)</a:t>
            </a:r>
          </a:p>
          <a:p>
            <a:pPr marL="457200" lvl="2" indent="0">
              <a:spcBef>
                <a:spcPts val="1000"/>
              </a:spcBef>
              <a:buNone/>
            </a:pPr>
            <a:br>
              <a:rPr lang="cs-CZ" sz="4800" dirty="0"/>
            </a:br>
            <a:br>
              <a:rPr lang="cs-CZ" sz="4800" dirty="0"/>
            </a:br>
            <a:endParaRPr lang="cs-CZ" sz="4800" dirty="0"/>
          </a:p>
          <a:p>
            <a:pPr marL="685800" lvl="2">
              <a:spcBef>
                <a:spcPts val="1000"/>
              </a:spcBef>
            </a:pPr>
            <a:endParaRPr lang="cs-CZ" sz="4800" dirty="0"/>
          </a:p>
          <a:p>
            <a:pPr marL="685800" lvl="2">
              <a:spcBef>
                <a:spcPts val="1000"/>
              </a:spcBef>
            </a:pPr>
            <a:endParaRPr lang="cs-CZ" sz="1900" dirty="0"/>
          </a:p>
          <a:p>
            <a:pPr marL="685800" lvl="2">
              <a:spcBef>
                <a:spcPts val="1000"/>
              </a:spcBef>
            </a:pPr>
            <a:endParaRPr lang="cs-CZ" sz="1800" dirty="0"/>
          </a:p>
          <a:p>
            <a:pPr marL="457200" lvl="2" indent="0">
              <a:spcBef>
                <a:spcPts val="1000"/>
              </a:spcBef>
              <a:buNone/>
            </a:pPr>
            <a:br>
              <a:rPr lang="cs-CZ" sz="18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9445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616121-F343-4AC8-8D2A-A8A52349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>
            <a:normAutofit fontScale="90000"/>
          </a:bodyPr>
          <a:lstStyle/>
          <a:p>
            <a:r>
              <a:rPr lang="cs-CZ" dirty="0"/>
              <a:t>TOPNÝ ŽEBŘÍK/</a:t>
            </a:r>
            <a:br>
              <a:rPr lang="cs-CZ" dirty="0"/>
            </a:br>
            <a:r>
              <a:rPr lang="cs-CZ" dirty="0"/>
              <a:t>CONCEPT 100 KTK koupelnový </a:t>
            </a:r>
            <a:r>
              <a:rPr lang="cs-CZ" dirty="0" err="1"/>
              <a:t>radiátoR</a:t>
            </a:r>
            <a:r>
              <a:rPr lang="cs-CZ" dirty="0"/>
              <a:t>/ 1340/450, klasické připojení, bílá RAL9016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466D79E8-7087-462E-BD66-18642E4D3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16394"/>
          <a:stretch/>
        </p:blipFill>
        <p:spPr>
          <a:xfrm>
            <a:off x="347464" y="290213"/>
            <a:ext cx="6696075" cy="62775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6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82AD27-769B-4EDE-8141-7620585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0" y="936271"/>
            <a:ext cx="5014789" cy="1318062"/>
          </a:xfrm>
        </p:spPr>
        <p:txBody>
          <a:bodyPr>
            <a:normAutofit fontScale="90000"/>
          </a:bodyPr>
          <a:lstStyle/>
          <a:p>
            <a:r>
              <a:rPr lang="cs-CZ" dirty="0"/>
              <a:t>sprchová souprava/ NOVASERVIS/</a:t>
            </a:r>
            <a:br>
              <a:rPr lang="cs-CZ" dirty="0"/>
            </a:br>
            <a:r>
              <a:rPr lang="cs-CZ" dirty="0"/>
              <a:t>110mm/ </a:t>
            </a:r>
            <a:br>
              <a:rPr lang="cs-CZ" dirty="0"/>
            </a:br>
            <a:r>
              <a:rPr lang="cs-CZ" dirty="0"/>
              <a:t>s 5-polohovou růžicí, chrom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 descr="Obsah obrázku mlýnek na maso, kuchyňské nádobí&#10;&#10;Popis byl vytvořen automaticky">
            <a:extLst>
              <a:ext uri="{FF2B5EF4-FFF2-40B4-BE49-F238E27FC236}">
                <a16:creationId xmlns:a16="http://schemas.microsoft.com/office/drawing/2014/main" id="{922EA3E9-BCD0-4725-AED6-C8E10450A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04" y="723900"/>
            <a:ext cx="2164080" cy="54102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9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997514-1D1D-411F-8651-8E3C2A04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 fontScale="90000"/>
          </a:bodyPr>
          <a:lstStyle/>
          <a:p>
            <a:r>
              <a:rPr lang="nl-NL" dirty="0"/>
              <a:t>Sprchová bateri</a:t>
            </a:r>
            <a:r>
              <a:rPr lang="cs-CZ" dirty="0"/>
              <a:t>E/</a:t>
            </a:r>
            <a:r>
              <a:rPr lang="nl-NL" dirty="0"/>
              <a:t> </a:t>
            </a:r>
            <a:r>
              <a:rPr lang="cs-CZ" dirty="0"/>
              <a:t>Nástěnná/</a:t>
            </a:r>
            <a:br>
              <a:rPr lang="cs-CZ" dirty="0"/>
            </a:br>
            <a:r>
              <a:rPr lang="nl-NL" dirty="0"/>
              <a:t>Grohe Loop 150 mm</a:t>
            </a:r>
            <a:r>
              <a:rPr lang="cs-CZ" dirty="0"/>
              <a:t>/</a:t>
            </a:r>
            <a:r>
              <a:rPr lang="nl-NL" dirty="0"/>
              <a:t> chrom</a:t>
            </a:r>
            <a:br>
              <a:rPr lang="nl-NL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cs-CZ" dirty="0"/>
          </a:p>
        </p:txBody>
      </p:sp>
      <p:pic>
        <p:nvPicPr>
          <p:cNvPr id="5" name="Zástupný obsah 4" descr="Obsah obrázku kovové nádobí&#10;&#10;Popis byl vytvořen automaticky">
            <a:extLst>
              <a:ext uri="{FF2B5EF4-FFF2-40B4-BE49-F238E27FC236}">
                <a16:creationId xmlns:a16="http://schemas.microsoft.com/office/drawing/2014/main" id="{C54C1474-F268-4AF2-8706-AF7D64708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81793"/>
            <a:ext cx="4976888" cy="38944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0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191526-E391-4F0B-A3E7-D7E544FD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Umyvadlo/</a:t>
            </a:r>
            <a:br>
              <a:rPr lang="cs-CZ" sz="3600" dirty="0"/>
            </a:br>
            <a:r>
              <a:rPr lang="cs-CZ" sz="3600" dirty="0"/>
              <a:t> </a:t>
            </a:r>
            <a:r>
              <a:rPr lang="cs-CZ" sz="3600" dirty="0" err="1"/>
              <a:t>Ideal</a:t>
            </a:r>
            <a:r>
              <a:rPr lang="cs-CZ" sz="3600" dirty="0"/>
              <a:t> Standard Tempo/</a:t>
            </a:r>
            <a:br>
              <a:rPr lang="cs-CZ" sz="3600" dirty="0"/>
            </a:br>
            <a:r>
              <a:rPr lang="cs-CZ" sz="3600" dirty="0"/>
              <a:t> 60x50 cm otvor pro baterii uprostřed T058401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5" name="Zástupný obsah 4" descr="Obsah obrázku plavidlo, vana, vodní nádrž, zeď&#10;&#10;Popis byl vytvořen automaticky">
            <a:extLst>
              <a:ext uri="{FF2B5EF4-FFF2-40B4-BE49-F238E27FC236}">
                <a16:creationId xmlns:a16="http://schemas.microsoft.com/office/drawing/2014/main" id="{EB679967-7B6E-46D2-A83A-82914313E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016808"/>
            <a:ext cx="4976888" cy="28243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7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0E7520-CAF7-4D4B-98DC-56C40B6E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 fontScale="90000"/>
          </a:bodyPr>
          <a:lstStyle/>
          <a:p>
            <a:r>
              <a:rPr lang="cs-CZ" dirty="0"/>
              <a:t>Baterie/</a:t>
            </a:r>
            <a:br>
              <a:rPr lang="cs-CZ" dirty="0"/>
            </a:br>
            <a:r>
              <a:rPr lang="cs-CZ" sz="4000" dirty="0"/>
              <a:t>Umyvadlová baterie/ </a:t>
            </a:r>
            <a:r>
              <a:rPr lang="cs-CZ" sz="4000" dirty="0" err="1"/>
              <a:t>Grohe</a:t>
            </a:r>
            <a:r>
              <a:rPr lang="cs-CZ" sz="4000" dirty="0"/>
              <a:t> </a:t>
            </a:r>
            <a:r>
              <a:rPr lang="cs-CZ" sz="4000" dirty="0" err="1"/>
              <a:t>Loop</a:t>
            </a:r>
            <a:r>
              <a:rPr lang="cs-CZ" sz="4000" dirty="0"/>
              <a:t> </a:t>
            </a:r>
            <a:r>
              <a:rPr lang="cs-CZ" sz="4000" dirty="0" err="1"/>
              <a:t>dn</a:t>
            </a:r>
            <a:r>
              <a:rPr lang="cs-CZ" sz="4000" dirty="0"/>
              <a:t> 15/ chrom</a:t>
            </a:r>
            <a:br>
              <a:rPr lang="cs-CZ" sz="4000" dirty="0"/>
            </a:br>
            <a:endParaRPr lang="cs-CZ" dirty="0"/>
          </a:p>
        </p:txBody>
      </p:sp>
      <p:pic>
        <p:nvPicPr>
          <p:cNvPr id="5" name="Zástupný obsah 4" descr="Obsah obrázku kuchyňské nádobí, interiér&#10;&#10;Popis byl vytvořen automaticky">
            <a:extLst>
              <a:ext uri="{FF2B5EF4-FFF2-40B4-BE49-F238E27FC236}">
                <a16:creationId xmlns:a16="http://schemas.microsoft.com/office/drawing/2014/main" id="{1AB4B4FC-B50D-49A3-89C4-896460DA0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7" y="723900"/>
            <a:ext cx="4558093" cy="54102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5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20BCF-8630-4324-B5EF-FB99DCEF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Podlahy </a:t>
            </a:r>
            <a:r>
              <a:rPr lang="cs-CZ" dirty="0" err="1"/>
              <a:t>egger</a:t>
            </a:r>
            <a:r>
              <a:rPr lang="cs-CZ" dirty="0"/>
              <a:t> 7/31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FD117-6055-4541-B068-A7A1DB66B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4000" cap="all" spc="30" dirty="0">
                <a:latin typeface="Univers Condensed"/>
                <a:ea typeface="+mj-ea"/>
                <a:cs typeface="+mj-cs"/>
              </a:rPr>
              <a:t>EBL011_BOROVICE KANADSKÁ</a:t>
            </a:r>
          </a:p>
          <a:p>
            <a:r>
              <a:rPr lang="cs-CZ" sz="4000" cap="all" spc="30" dirty="0">
                <a:latin typeface="+mj-lt"/>
                <a:ea typeface="+mj-ea"/>
                <a:cs typeface="+mj-cs"/>
              </a:rPr>
              <a:t>EBL020_DUB BELFORT STŘÍBRNÝ</a:t>
            </a:r>
          </a:p>
          <a:p>
            <a:r>
              <a:rPr lang="cs-CZ" sz="4000" cap="all" spc="30" dirty="0">
                <a:latin typeface="+mj-lt"/>
                <a:ea typeface="+mj-ea"/>
                <a:cs typeface="+mj-cs"/>
              </a:rPr>
              <a:t>EBL039_DUB FALUN</a:t>
            </a:r>
          </a:p>
          <a:p>
            <a:r>
              <a:rPr lang="cs-CZ" sz="4000" cap="all" spc="30" dirty="0">
                <a:latin typeface="+mj-lt"/>
                <a:ea typeface="+mj-ea"/>
                <a:cs typeface="+mj-cs"/>
              </a:rPr>
              <a:t>EPL093_DUB POLÁRNÍ</a:t>
            </a:r>
          </a:p>
          <a:p>
            <a:r>
              <a:rPr lang="cs-CZ" sz="4000" cap="all" spc="30" dirty="0">
                <a:latin typeface="+mj-lt"/>
                <a:ea typeface="+mj-ea"/>
                <a:cs typeface="+mj-cs"/>
              </a:rPr>
              <a:t>EPL208_DUB NORD PŘÍRODNÍ</a:t>
            </a:r>
          </a:p>
        </p:txBody>
      </p:sp>
    </p:spTree>
    <p:extLst>
      <p:ext uri="{BB962C8B-B14F-4D97-AF65-F5344CB8AC3E}">
        <p14:creationId xmlns:p14="http://schemas.microsoft.com/office/powerpoint/2010/main" val="52591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7F0240-0F17-488B-A45A-616093EA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99" y="944672"/>
            <a:ext cx="5014789" cy="1318062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Sprchové dveře/</a:t>
            </a:r>
            <a:br>
              <a:rPr lang="cs-CZ" sz="3200" dirty="0"/>
            </a:br>
            <a:r>
              <a:rPr lang="cs-CZ" sz="3200" dirty="0"/>
              <a:t>Roth LLD2</a:t>
            </a:r>
            <a:br>
              <a:rPr lang="cs-CZ" sz="3200" dirty="0"/>
            </a:br>
            <a:r>
              <a:rPr lang="cs-CZ" sz="3200" dirty="0" err="1"/>
              <a:t>brillant</a:t>
            </a:r>
            <a:r>
              <a:rPr lang="cs-CZ" sz="3200" dirty="0"/>
              <a:t>/transparent/</a:t>
            </a:r>
            <a:br>
              <a:rPr lang="cs-CZ" sz="3200" dirty="0"/>
            </a:br>
            <a:r>
              <a:rPr lang="cs-CZ" sz="3200" dirty="0"/>
              <a:t>Sprchové dveře bez vaničky s profilem</a:t>
            </a:r>
            <a:br>
              <a:rPr lang="cs-CZ" sz="3200" dirty="0"/>
            </a:br>
            <a:br>
              <a:rPr lang="cs-CZ" sz="3200" dirty="0"/>
            </a:br>
            <a:r>
              <a:rPr lang="cs-CZ" sz="1700" dirty="0"/>
              <a:t>(KONKRÉTNÍ TYP SPRCHOVÉ ZÁSTĚNY JE VŽDY přizpůsoben dispozici koupelny)</a:t>
            </a:r>
            <a:br>
              <a:rPr lang="cs-CZ" sz="1700" dirty="0"/>
            </a:br>
            <a:br>
              <a:rPr lang="cs-CZ" sz="3200" dirty="0"/>
            </a:br>
            <a:endParaRPr lang="cs-CZ" sz="3200" dirty="0"/>
          </a:p>
        </p:txBody>
      </p:sp>
      <p:pic>
        <p:nvPicPr>
          <p:cNvPr id="5" name="Zástupný obsah 4" descr="Obsah obrázku zeď, interiér, bílá, místnost&#10;&#10;Popis byl vytvořen automaticky">
            <a:extLst>
              <a:ext uri="{FF2B5EF4-FFF2-40B4-BE49-F238E27FC236}">
                <a16:creationId xmlns:a16="http://schemas.microsoft.com/office/drawing/2014/main" id="{9149B6B2-A027-4E2B-BEAA-91955989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40556"/>
            <a:ext cx="4976888" cy="497688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096ADD-BD82-448C-AA1B-357B7007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WALK PRO/</a:t>
            </a:r>
            <a:br>
              <a:rPr lang="cs-CZ" sz="3600" dirty="0"/>
            </a:br>
            <a:r>
              <a:rPr lang="cs-CZ" sz="3600" dirty="0"/>
              <a:t>Velkoprostorová/ bezrámová sprchová zástěna</a:t>
            </a:r>
            <a:br>
              <a:rPr lang="cs-CZ" sz="4000" b="1" dirty="0">
                <a:latin typeface="+mn-lt"/>
              </a:rPr>
            </a:br>
            <a:br>
              <a:rPr lang="cs-CZ" sz="3600" dirty="0"/>
            </a:br>
            <a:r>
              <a:rPr lang="cs-CZ" sz="1700" dirty="0"/>
              <a:t>(KONKRÉTNÍ TYP SPRCHOVÉ ZÁSTĚNY JE VŽDY přizpůsoben dispozici koupelny)</a:t>
            </a:r>
          </a:p>
        </p:txBody>
      </p:sp>
      <p:pic>
        <p:nvPicPr>
          <p:cNvPr id="8" name="Picture 6" descr="Obsah obrázku interiér, koupelna, zeď, toaleta&#10;&#10;Popis byl vytvořen automaticky">
            <a:extLst>
              <a:ext uri="{FF2B5EF4-FFF2-40B4-BE49-F238E27FC236}">
                <a16:creationId xmlns:a16="http://schemas.microsoft.com/office/drawing/2014/main" id="{849E2434-0830-4211-9786-97CC1CF4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928051"/>
            <a:ext cx="4976888" cy="500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6B4F0D-F95C-4C26-8BAA-B9DDC5AC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/>
              <a:t>OBKLADY/DLAŽBA/KOUPELNA</a:t>
            </a:r>
          </a:p>
        </p:txBody>
      </p:sp>
      <p:pic>
        <p:nvPicPr>
          <p:cNvPr id="5" name="Zástupný obsah 4" descr="Obsah obrázku interiér, patro, zeď, koupelna&#10;&#10;Popis byl vytvořen automaticky">
            <a:extLst>
              <a:ext uri="{FF2B5EF4-FFF2-40B4-BE49-F238E27FC236}">
                <a16:creationId xmlns:a16="http://schemas.microsoft.com/office/drawing/2014/main" id="{DD65C40A-532B-4F85-B1D5-762D7C50B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27829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341FBA-5E3C-4A95-8539-FDD91FF443C4}"/>
              </a:ext>
            </a:extLst>
          </p:cNvPr>
          <p:cNvSpPr txBox="1"/>
          <p:nvPr/>
        </p:nvSpPr>
        <p:spPr>
          <a:xfrm>
            <a:off x="5527843" y="5674220"/>
            <a:ext cx="5676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cap="all" spc="30" dirty="0">
                <a:latin typeface="+mj-lt"/>
                <a:ea typeface="+mj-ea"/>
                <a:cs typeface="+mj-cs"/>
              </a:rPr>
              <a:t>(foto je pouze ilustrativní)</a:t>
            </a:r>
          </a:p>
        </p:txBody>
      </p:sp>
    </p:spTree>
    <p:extLst>
      <p:ext uri="{BB962C8B-B14F-4D97-AF65-F5344CB8AC3E}">
        <p14:creationId xmlns:p14="http://schemas.microsoft.com/office/powerpoint/2010/main" val="1107125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874712-CE07-45F8-AD51-291FD395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909637"/>
            <a:ext cx="5857876" cy="2519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CIFRE OXIGENO/</a:t>
            </a:r>
            <a:b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obklad</a:t>
            </a:r>
            <a: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b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20x50 cm/</a:t>
            </a:r>
            <a:b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white</a:t>
            </a:r>
            <a:b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E4B8D1-3E0D-4D38-B716-10364C22F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-4" b="-4"/>
          <a:stretch/>
        </p:blipFill>
        <p:spPr>
          <a:xfrm>
            <a:off x="800101" y="723900"/>
            <a:ext cx="4076700" cy="25736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60826"/>
            <a:ext cx="56808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Zástupný obsah 4">
            <a:extLst>
              <a:ext uri="{FF2B5EF4-FFF2-40B4-BE49-F238E27FC236}">
                <a16:creationId xmlns:a16="http://schemas.microsoft.com/office/drawing/2014/main" id="{D284D2F8-9584-48DD-9C5B-8E9B8FE7B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-4" b="-4"/>
          <a:stretch/>
        </p:blipFill>
        <p:spPr>
          <a:xfrm>
            <a:off x="800101" y="3560491"/>
            <a:ext cx="4076700" cy="2573610"/>
          </a:xfrm>
          <a:prstGeom prst="rect">
            <a:avLst/>
          </a:prstGeom>
        </p:spPr>
      </p:pic>
      <p:sp>
        <p:nvSpPr>
          <p:cNvPr id="22" name="Nadpis 1">
            <a:extLst>
              <a:ext uri="{FF2B5EF4-FFF2-40B4-BE49-F238E27FC236}">
                <a16:creationId xmlns:a16="http://schemas.microsoft.com/office/drawing/2014/main" id="{58015D99-8939-4574-A07D-F0B525A55387}"/>
              </a:ext>
            </a:extLst>
          </p:cNvPr>
          <p:cNvSpPr txBox="1">
            <a:spLocks/>
          </p:cNvSpPr>
          <p:nvPr/>
        </p:nvSpPr>
        <p:spPr>
          <a:xfrm>
            <a:off x="5906068" y="4005476"/>
            <a:ext cx="5715000" cy="1824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CIFRE OXIGENO/</a:t>
            </a:r>
            <a:br>
              <a:rPr lang="en-US" sz="2400" dirty="0"/>
            </a:br>
            <a:r>
              <a:rPr lang="en-US" sz="2400" dirty="0" err="1"/>
              <a:t>obklad</a:t>
            </a:r>
            <a:r>
              <a:rPr lang="en-US" sz="2400" dirty="0"/>
              <a:t>/</a:t>
            </a:r>
            <a:br>
              <a:rPr lang="en-US" sz="2400" dirty="0"/>
            </a:br>
            <a:r>
              <a:rPr lang="en-US" sz="2400" dirty="0"/>
              <a:t>20x50 cm/</a:t>
            </a:r>
            <a:br>
              <a:rPr lang="en-US" sz="2400" dirty="0"/>
            </a:br>
            <a:r>
              <a:rPr lang="en-US" sz="2400" dirty="0"/>
              <a:t>BEIGE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568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97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874712-CE07-45F8-AD51-291FD395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2" y="909637"/>
            <a:ext cx="5895974" cy="1362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CIFRE OXIGENO/</a:t>
            </a:r>
            <a:br>
              <a:rPr lang="cs-CZ" sz="2000" dirty="0"/>
            </a:br>
            <a:r>
              <a:rPr lang="cs-CZ" sz="2000" dirty="0"/>
              <a:t>obklad/</a:t>
            </a:r>
            <a:br>
              <a:rPr lang="cs-CZ" sz="2000" dirty="0"/>
            </a:br>
            <a:r>
              <a:rPr lang="cs-CZ" sz="2000" dirty="0"/>
              <a:t>20x50 cm/</a:t>
            </a:r>
            <a:br>
              <a:rPr lang="cs-CZ" sz="2000" dirty="0"/>
            </a:br>
            <a:r>
              <a:rPr lang="cs-CZ" sz="2000" dirty="0"/>
              <a:t>GREY</a:t>
            </a:r>
            <a:endParaRPr lang="en-US" sz="20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obsah 4" descr="Obsah obrázku text, exteriér&#10;&#10;Popis byl vytvořen automaticky">
            <a:extLst>
              <a:ext uri="{FF2B5EF4-FFF2-40B4-BE49-F238E27FC236}">
                <a16:creationId xmlns:a16="http://schemas.microsoft.com/office/drawing/2014/main" id="{544E2EEF-9D31-4A13-8A1C-70C13D9EF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-4" b="-4"/>
          <a:stretch/>
        </p:blipFill>
        <p:spPr>
          <a:xfrm>
            <a:off x="800101" y="723900"/>
            <a:ext cx="4076700" cy="257361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60826"/>
            <a:ext cx="56808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Zástupný obsah 4">
            <a:extLst>
              <a:ext uri="{FF2B5EF4-FFF2-40B4-BE49-F238E27FC236}">
                <a16:creationId xmlns:a16="http://schemas.microsoft.com/office/drawing/2014/main" id="{F7F8398B-0231-4BBA-B9CF-B8111F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957" b="-4"/>
          <a:stretch/>
        </p:blipFill>
        <p:spPr>
          <a:xfrm>
            <a:off x="800101" y="3560491"/>
            <a:ext cx="4076700" cy="2573610"/>
          </a:xfrm>
          <a:prstGeom prst="rect">
            <a:avLst/>
          </a:prstGeom>
        </p:spPr>
      </p:pic>
      <p:sp>
        <p:nvSpPr>
          <p:cNvPr id="22" name="Nadpis 1">
            <a:extLst>
              <a:ext uri="{FF2B5EF4-FFF2-40B4-BE49-F238E27FC236}">
                <a16:creationId xmlns:a16="http://schemas.microsoft.com/office/drawing/2014/main" id="{58015D99-8939-4574-A07D-F0B525A55387}"/>
              </a:ext>
            </a:extLst>
          </p:cNvPr>
          <p:cNvSpPr txBox="1">
            <a:spLocks/>
          </p:cNvSpPr>
          <p:nvPr/>
        </p:nvSpPr>
        <p:spPr>
          <a:xfrm>
            <a:off x="5602406" y="2276474"/>
            <a:ext cx="6018662" cy="355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568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FCFFD6-93FE-4058-A29B-D748B6D06A4D}"/>
              </a:ext>
            </a:extLst>
          </p:cNvPr>
          <p:cNvSpPr txBox="1"/>
          <p:nvPr/>
        </p:nvSpPr>
        <p:spPr>
          <a:xfrm>
            <a:off x="5902960" y="394801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000" cap="all" spc="30" dirty="0">
                <a:latin typeface="+mj-lt"/>
                <a:ea typeface="+mj-ea"/>
                <a:cs typeface="+mj-cs"/>
              </a:rPr>
              <a:t>CIFRE OXIGENO/</a:t>
            </a:r>
            <a:br>
              <a:rPr lang="cs-CZ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>
                <a:latin typeface="+mj-lt"/>
                <a:ea typeface="+mj-ea"/>
                <a:cs typeface="+mj-cs"/>
              </a:rPr>
              <a:t>obklad/</a:t>
            </a:r>
            <a:br>
              <a:rPr lang="cs-CZ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>
                <a:latin typeface="+mj-lt"/>
                <a:ea typeface="+mj-ea"/>
                <a:cs typeface="+mj-cs"/>
              </a:rPr>
              <a:t>20x50 cm/</a:t>
            </a:r>
            <a:br>
              <a:rPr lang="cs-CZ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>
                <a:latin typeface="+mj-lt"/>
                <a:ea typeface="+mj-ea"/>
                <a:cs typeface="+mj-cs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77307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E733BF-B95F-4869-AB8F-D90C6F59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Zástupný obsah 4">
            <a:extLst>
              <a:ext uri="{FF2B5EF4-FFF2-40B4-BE49-F238E27FC236}">
                <a16:creationId xmlns:a16="http://schemas.microsoft.com/office/drawing/2014/main" id="{4F7B805D-71F0-4931-AD5D-B62C1CECA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r="20421" b="-2"/>
          <a:stretch/>
        </p:blipFill>
        <p:spPr>
          <a:xfrm>
            <a:off x="831477" y="1037098"/>
            <a:ext cx="3937747" cy="275509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FCFFD6-93FE-4058-A29B-D748B6D06A4D}"/>
              </a:ext>
            </a:extLst>
          </p:cNvPr>
          <p:cNvSpPr txBox="1"/>
          <p:nvPr/>
        </p:nvSpPr>
        <p:spPr>
          <a:xfrm>
            <a:off x="6181464" y="1539558"/>
            <a:ext cx="6723529" cy="407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30" dirty="0">
                <a:latin typeface="+mj-lt"/>
                <a:ea typeface="+mj-ea"/>
                <a:cs typeface="+mj-cs"/>
              </a:rPr>
              <a:t>CIFRE OXIGENO/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en-US" sz="2000" cap="all" spc="30" dirty="0" err="1">
                <a:latin typeface="+mj-lt"/>
                <a:ea typeface="+mj-ea"/>
                <a:cs typeface="+mj-cs"/>
              </a:rPr>
              <a:t>obklad</a:t>
            </a:r>
            <a:r>
              <a:rPr lang="en-US" sz="2000" cap="all" spc="30" dirty="0">
                <a:latin typeface="+mj-lt"/>
                <a:ea typeface="+mj-ea"/>
                <a:cs typeface="+mj-cs"/>
              </a:rPr>
              <a:t>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en-US" sz="2000" cap="all" spc="30" dirty="0">
                <a:latin typeface="+mj-lt"/>
                <a:ea typeface="+mj-ea"/>
                <a:cs typeface="+mj-cs"/>
              </a:rPr>
              <a:t>20x50 cm/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en-US" sz="2000" cap="all" spc="30" dirty="0">
                <a:latin typeface="+mj-lt"/>
                <a:ea typeface="+mj-ea"/>
                <a:cs typeface="+mj-cs"/>
              </a:rPr>
              <a:t>BLACK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1166D6-1A36-41B0-8A82-37761E6F3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dpis 1">
            <a:extLst>
              <a:ext uri="{FF2B5EF4-FFF2-40B4-BE49-F238E27FC236}">
                <a16:creationId xmlns:a16="http://schemas.microsoft.com/office/drawing/2014/main" id="{58015D99-8939-4574-A07D-F0B525A55387}"/>
              </a:ext>
            </a:extLst>
          </p:cNvPr>
          <p:cNvSpPr txBox="1">
            <a:spLocks/>
          </p:cNvSpPr>
          <p:nvPr/>
        </p:nvSpPr>
        <p:spPr>
          <a:xfrm>
            <a:off x="5602406" y="2276474"/>
            <a:ext cx="6018662" cy="355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874712-CE07-45F8-AD51-291FD395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2" y="909637"/>
            <a:ext cx="5895974" cy="1362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CIFRE OXIGENO/</a:t>
            </a:r>
            <a:br>
              <a:rPr lang="en-US" sz="2000" dirty="0"/>
            </a:br>
            <a:r>
              <a:rPr lang="cs-CZ" sz="2000" dirty="0"/>
              <a:t>dlažba</a:t>
            </a:r>
            <a:r>
              <a:rPr lang="en-US" sz="2000" dirty="0"/>
              <a:t>/</a:t>
            </a:r>
            <a:br>
              <a:rPr lang="en-US" sz="2000" dirty="0"/>
            </a:br>
            <a:r>
              <a:rPr lang="cs-CZ" sz="2000" dirty="0"/>
              <a:t>45x45</a:t>
            </a:r>
            <a:r>
              <a:rPr lang="en-US" sz="2000" dirty="0"/>
              <a:t> cm/</a:t>
            </a:r>
            <a:br>
              <a:rPr lang="cs-CZ" sz="2000" dirty="0"/>
            </a:br>
            <a:r>
              <a:rPr lang="cs-CZ" sz="2000" dirty="0" err="1"/>
              <a:t>brown</a:t>
            </a:r>
            <a:endParaRPr lang="en-US" sz="20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DFACABE-63DA-410B-BE78-985C43762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" b="-4"/>
          <a:stretch/>
        </p:blipFill>
        <p:spPr>
          <a:xfrm>
            <a:off x="800101" y="723900"/>
            <a:ext cx="4076700" cy="2573610"/>
          </a:xfrm>
          <a:prstGeom prst="rect">
            <a:avLst/>
          </a:prstGeom>
        </p:spPr>
      </p:pic>
      <p:cxnSp>
        <p:nvCxnSpPr>
          <p:cNvPr id="43" name="Straight Connector 37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60826"/>
            <a:ext cx="56808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B2E0B46B-1804-4314-9B4C-4EF859BD1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r="712" b="-4"/>
          <a:stretch/>
        </p:blipFill>
        <p:spPr>
          <a:xfrm>
            <a:off x="800101" y="3560491"/>
            <a:ext cx="4076700" cy="257361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FCFFD6-93FE-4058-A29B-D748B6D06A4D}"/>
              </a:ext>
            </a:extLst>
          </p:cNvPr>
          <p:cNvSpPr txBox="1"/>
          <p:nvPr/>
        </p:nvSpPr>
        <p:spPr>
          <a:xfrm>
            <a:off x="5602406" y="3566521"/>
            <a:ext cx="6018662" cy="355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30" dirty="0">
                <a:latin typeface="+mj-lt"/>
                <a:ea typeface="+mj-ea"/>
                <a:cs typeface="+mj-cs"/>
              </a:rPr>
              <a:t>CIFRE OXIGENO/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>
                <a:latin typeface="+mj-lt"/>
                <a:ea typeface="+mj-ea"/>
                <a:cs typeface="+mj-cs"/>
              </a:rPr>
              <a:t>dlažba</a:t>
            </a:r>
            <a:r>
              <a:rPr lang="en-US" sz="2000" cap="all" spc="30" dirty="0">
                <a:latin typeface="+mj-lt"/>
                <a:ea typeface="+mj-ea"/>
                <a:cs typeface="+mj-cs"/>
              </a:rPr>
              <a:t>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>
                <a:latin typeface="+mj-lt"/>
                <a:ea typeface="+mj-ea"/>
                <a:cs typeface="+mj-cs"/>
              </a:rPr>
              <a:t>45x45</a:t>
            </a:r>
            <a:r>
              <a:rPr lang="en-US" sz="2000" cap="all" spc="30" dirty="0">
                <a:latin typeface="+mj-lt"/>
                <a:ea typeface="+mj-ea"/>
                <a:cs typeface="+mj-cs"/>
              </a:rPr>
              <a:t> cm/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 err="1">
                <a:latin typeface="+mj-lt"/>
                <a:ea typeface="+mj-ea"/>
                <a:cs typeface="+mj-cs"/>
              </a:rPr>
              <a:t>white</a:t>
            </a:r>
            <a:endParaRPr lang="en-US" sz="2000" cap="all" spc="30" dirty="0"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Connector 39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568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dpis 1">
            <a:extLst>
              <a:ext uri="{FF2B5EF4-FFF2-40B4-BE49-F238E27FC236}">
                <a16:creationId xmlns:a16="http://schemas.microsoft.com/office/drawing/2014/main" id="{58015D99-8939-4574-A07D-F0B525A55387}"/>
              </a:ext>
            </a:extLst>
          </p:cNvPr>
          <p:cNvSpPr txBox="1">
            <a:spLocks/>
          </p:cNvSpPr>
          <p:nvPr/>
        </p:nvSpPr>
        <p:spPr>
          <a:xfrm>
            <a:off x="5602406" y="2276474"/>
            <a:ext cx="6018662" cy="355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297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874712-CE07-45F8-AD51-291FD395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2" y="909637"/>
            <a:ext cx="5895974" cy="1362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CIFRE OXIGENO/</a:t>
            </a:r>
            <a:b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000" dirty="0"/>
              <a:t>dlažba</a:t>
            </a:r>
            <a: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b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45x45</a:t>
            </a:r>
            <a: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cm/</a:t>
            </a:r>
            <a:br>
              <a:rPr lang="en-US" sz="20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000" dirty="0" err="1"/>
              <a:t>black</a:t>
            </a:r>
            <a:endParaRPr lang="en-US" sz="20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207D984-AF95-4A3F-8AA3-28BCE0314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r="49" b="-4"/>
          <a:stretch/>
        </p:blipFill>
        <p:spPr>
          <a:xfrm>
            <a:off x="800101" y="723900"/>
            <a:ext cx="4076700" cy="2573610"/>
          </a:xfrm>
          <a:prstGeom prst="rect">
            <a:avLst/>
          </a:prstGeom>
        </p:spPr>
      </p:pic>
      <p:cxnSp>
        <p:nvCxnSpPr>
          <p:cNvPr id="41" name="Straight Connector 35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60826"/>
            <a:ext cx="56808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1D255E96-A19B-47F7-90DD-4E56B76EC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" b="-4"/>
          <a:stretch/>
        </p:blipFill>
        <p:spPr>
          <a:xfrm>
            <a:off x="762853" y="3560490"/>
            <a:ext cx="4076700" cy="257361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FCFFD6-93FE-4058-A29B-D748B6D06A4D}"/>
              </a:ext>
            </a:extLst>
          </p:cNvPr>
          <p:cNvSpPr txBox="1"/>
          <p:nvPr/>
        </p:nvSpPr>
        <p:spPr>
          <a:xfrm>
            <a:off x="5602406" y="3560491"/>
            <a:ext cx="6018662" cy="226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30" dirty="0">
                <a:latin typeface="+mj-lt"/>
                <a:ea typeface="+mj-ea"/>
                <a:cs typeface="+mj-cs"/>
              </a:rPr>
              <a:t>CIFRE OXIGENO/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>
                <a:latin typeface="+mj-lt"/>
                <a:ea typeface="+mj-ea"/>
                <a:cs typeface="+mj-cs"/>
              </a:rPr>
              <a:t>45x45 </a:t>
            </a:r>
            <a:r>
              <a:rPr lang="en-US" sz="2000" cap="all" spc="30" dirty="0">
                <a:latin typeface="+mj-lt"/>
                <a:ea typeface="+mj-ea"/>
                <a:cs typeface="+mj-cs"/>
              </a:rPr>
              <a:t>cm/</a:t>
            </a:r>
            <a:br>
              <a:rPr lang="en-US" sz="2000" cap="all" spc="30" dirty="0">
                <a:latin typeface="+mj-lt"/>
                <a:ea typeface="+mj-ea"/>
                <a:cs typeface="+mj-cs"/>
              </a:rPr>
            </a:br>
            <a:r>
              <a:rPr lang="cs-CZ" sz="2000" cap="all" spc="30" dirty="0" err="1">
                <a:latin typeface="+mj-lt"/>
                <a:ea typeface="+mj-ea"/>
                <a:cs typeface="+mj-cs"/>
              </a:rPr>
              <a:t>grey</a:t>
            </a:r>
            <a:endParaRPr lang="cs-CZ" sz="2000" cap="all" spc="3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cap="all" spc="30" dirty="0">
              <a:latin typeface="+mj-lt"/>
              <a:ea typeface="+mj-ea"/>
              <a:cs typeface="+mj-cs"/>
            </a:endParaRPr>
          </a:p>
        </p:txBody>
      </p:sp>
      <p:cxnSp>
        <p:nvCxnSpPr>
          <p:cNvPr id="42" name="Straight Connector 37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568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dpis 1">
            <a:extLst>
              <a:ext uri="{FF2B5EF4-FFF2-40B4-BE49-F238E27FC236}">
                <a16:creationId xmlns:a16="http://schemas.microsoft.com/office/drawing/2014/main" id="{58015D99-8939-4574-A07D-F0B525A55387}"/>
              </a:ext>
            </a:extLst>
          </p:cNvPr>
          <p:cNvSpPr txBox="1">
            <a:spLocks/>
          </p:cNvSpPr>
          <p:nvPr/>
        </p:nvSpPr>
        <p:spPr>
          <a:xfrm>
            <a:off x="5602406" y="2276474"/>
            <a:ext cx="6018662" cy="355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1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E394BCC-571B-45FA-92A0-F5F1492A5316}"/>
              </a:ext>
            </a:extLst>
          </p:cNvPr>
          <p:cNvSpPr txBox="1"/>
          <p:nvPr/>
        </p:nvSpPr>
        <p:spPr>
          <a:xfrm>
            <a:off x="523783" y="807868"/>
            <a:ext cx="10981677" cy="588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parapety</a:t>
            </a:r>
          </a:p>
          <a:p>
            <a:pPr marL="171450" lvl="0">
              <a:spcAft>
                <a:spcPts val="800"/>
              </a:spcAft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vnitřní parapety plastové, bílé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vypínače, zásuvky: </a:t>
            </a:r>
          </a:p>
          <a:p>
            <a:pPr marL="171450" lvl="0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vypínače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Legrand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valena,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bílá </a:t>
            </a:r>
          </a:p>
          <a:p>
            <a:pPr marL="171450" lvl="0">
              <a:spcAft>
                <a:spcPts val="800"/>
              </a:spcAft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zásuvka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Legrand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valena,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bílá 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svítidla: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svítidla v bytech nejsou součástí standardní dodávky, pouze připravenost pro osazení svítidel dle projektové dokumentace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TV rozvody: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zásuvka STA v každém pokoji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slaboproudé rozvody: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datová zásuvka v každém obytném pokoji, datová zásuvka v komoře (možnost pro osazení WIFI routeru), příprava pro připojení telefonní linky, domovní telefon umístěný u vstupních dveří v bytě, kuchyň: příprava na elektroinstalace ve formě svazku slaboproudých kabelů dostatečné délky pro pozdější realizaci rozvodů dle individuálních potřeb klienta.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zdroj energie: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tepelné čerpadlo, centrální zásobník vody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větrání: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centrální větrání, odvětrání do centrální stoupačky 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vytápění: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centrální teplovodní systém s malými otopnými tělesy v jednotlivých místnostech, vlastní nastavení a ovládání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měření: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samostatné měření všech médií (vody, elektřiny a tepla) pro každý byt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TV systém: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zajištěn příjem pozemního digitálního signálu, příprava na možné rozšíření o satelitní příjem nebo UPC, rozvod z centrálního rozvaděče do slaboproudého rozvaděče každého bytu, internet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data/telefon: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datový rozvod a rozvod telefonu z centrálního rozvaděče do slaboproudého rozvaděče každého bytu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příprava pro instalace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příprava pro napojení automatické pračky a sušičky v komoře, v prostoru kuchyňské linky , koupelna 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zabezpečení: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Vstup přes společnou recepci, bezpečnostní zámky</a:t>
            </a:r>
          </a:p>
          <a:p>
            <a:pPr>
              <a:spcAft>
                <a:spcPts val="800"/>
              </a:spcAft>
            </a:pPr>
            <a:r>
              <a:rPr lang="cs-CZ" sz="1200" dirty="0"/>
              <a:t> </a:t>
            </a:r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8D33BF9-D5CF-43C9-A7E6-08110202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3" y="94285"/>
            <a:ext cx="10823728" cy="834501"/>
          </a:xfrm>
        </p:spPr>
        <p:txBody>
          <a:bodyPr>
            <a:normAutofit/>
          </a:bodyPr>
          <a:lstStyle/>
          <a:p>
            <a:r>
              <a:rPr lang="cs-CZ" sz="3200" dirty="0"/>
              <a:t>PRVKY A TECHNOLOGIE BYTU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030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52176-C53E-45C1-A581-A2F42209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3" y="94285"/>
            <a:ext cx="10823728" cy="834501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STAVEBNÍ KONSTRUKCE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0438B-6492-42E8-83AF-B698F7EA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928787"/>
            <a:ext cx="10823729" cy="50004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konstrukční systém: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železobetonová konstrukce, železobetonové monolitické stropy, cihelné zdivo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obvodový plášť: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cihelné zdivo, vata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mezi bytové stěny: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akustická cihla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podlahy bytů: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betonová litá podlaha, kročejová izolace, jako podklad pro nášlapnou vrstvu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příčky v interiérech: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sádrokartonové dle projektu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vnitřní omítky: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hladké malta vápenná jemná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podhledy: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sádrokartonové konstrukce: koupelny,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wc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zádveří, světlá výška 2400mm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stropy: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3000mm; byty č.8, č.9: 2900mm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malby: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dvojnásobná malba v bílém tónu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střecha: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jednoplášťová konstrukce s tepelnou izolací, krytina tvořena modifikovanou asfaltovou folií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07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231E4B-40FD-421C-AB49-49499732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EBL011_BOROVICE KANADSKÁ</a:t>
            </a:r>
            <a:br>
              <a:rPr lang="en-US" sz="3400"/>
            </a:br>
            <a:endParaRPr lang="en-US" sz="34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8C2DE7C-3B69-4672-99BD-7880EA36F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 b="14379"/>
          <a:stretch/>
        </p:blipFill>
        <p:spPr>
          <a:xfrm>
            <a:off x="21" y="10"/>
            <a:ext cx="6942317" cy="68579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8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225FE-DD76-42FC-9A8F-7C5403E9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0"/>
            <a:ext cx="10691265" cy="807868"/>
          </a:xfrm>
        </p:spPr>
        <p:txBody>
          <a:bodyPr/>
          <a:lstStyle/>
          <a:p>
            <a:r>
              <a:rPr lang="cs-CZ" dirty="0"/>
              <a:t>Společné prostory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84ABB-4B26-48DA-848F-0C1FB934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967667"/>
            <a:ext cx="10691265" cy="5708342"/>
          </a:xfrm>
        </p:spPr>
        <p:txBody>
          <a:bodyPr>
            <a:normAutofit fontScale="32500" lnSpcReduction="20000"/>
          </a:bodyPr>
          <a:lstStyle/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schodiště: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železobetonová konstrukce akusticky oddělená od ostatních konstrukcí domu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nášlapná vrstva:</a:t>
            </a:r>
            <a:r>
              <a:rPr lang="cs-CZ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schodiště lité </a:t>
            </a:r>
            <a:r>
              <a:rPr lang="cs-CZ" sz="4600" dirty="0" err="1">
                <a:latin typeface="Arial" panose="020B0604020202020204" pitchFamily="34" charset="0"/>
                <a:cs typeface="Arial" panose="020B0604020202020204" pitchFamily="34" charset="0"/>
              </a:rPr>
              <a:t>terazzo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, domovní chodby a schodové podesty vinyl, vstupní hala sklepy dlažba, beton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vstupní domovní dveře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: hliníkové, prosklené, do garáže plné, min 3 bodový uzamykací systém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domovní vybavení: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zvonkové tablo, poštovní schránky, čistící zóny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garážová stání: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uzavřená stání /otevřená stání, vjezd přes závoru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výtah: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2 osobní a 1 nákladní  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kotelna:</a:t>
            </a:r>
            <a:r>
              <a:rPr lang="cs-CZ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zabezpečení: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vstup přes společnou recepci 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společné vnější plochy: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zatravněné plochy a sadové úpravy (keře, stromy), zpevněné plochy a cesty ze zámkových dlažeb, </a:t>
            </a:r>
          </a:p>
          <a:p>
            <a:pPr marL="57150">
              <a:lnSpc>
                <a:spcPct val="135000"/>
              </a:lnSpc>
              <a:spcAft>
                <a:spcPts val="800"/>
              </a:spcAft>
            </a:pPr>
            <a:r>
              <a:rPr lang="cs-CZ" sz="4600" b="1" u="sng" dirty="0">
                <a:latin typeface="Arial" panose="020B0604020202020204" pitchFamily="34" charset="0"/>
                <a:cs typeface="Arial" panose="020B0604020202020204" pitchFamily="34" charset="0"/>
              </a:rPr>
              <a:t>odpad: </a:t>
            </a:r>
            <a:r>
              <a:rPr lang="cs-CZ" sz="4600" dirty="0">
                <a:latin typeface="Arial" panose="020B0604020202020204" pitchFamily="34" charset="0"/>
                <a:cs typeface="Arial" panose="020B0604020202020204" pitchFamily="34" charset="0"/>
              </a:rPr>
              <a:t>prostor na komunální odpad</a:t>
            </a:r>
            <a:b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75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DFB6A-0CE3-4CB9-9A54-17DC1965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9899"/>
            <a:ext cx="10691265" cy="1371030"/>
          </a:xfrm>
        </p:spPr>
        <p:txBody>
          <a:bodyPr/>
          <a:lstStyle/>
          <a:p>
            <a:r>
              <a:rPr lang="cs-CZ" dirty="0"/>
              <a:t>Kontaktní osoby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597B5-753A-4D38-928D-65F6B7F87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798990"/>
            <a:ext cx="10691265" cy="5237825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endParaRPr lang="cs-CZ" sz="10000" cap="all" spc="30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cs-CZ" sz="8000" u="sng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Mgr. Eliška Veselovská</a:t>
            </a: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Manager klientských změn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Tel: +420 774 856 207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Email: </a:t>
            </a: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info@morefree.cz</a:t>
            </a:r>
            <a:endParaRPr lang="cs-CZ" sz="8000" cap="all" spc="3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cs-CZ" sz="8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cs-CZ" sz="8000" u="sng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Nikola Svěráková Dis.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Asistent klientských změn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Tel: +420 605 558 239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cs-CZ" sz="8000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Email: </a:t>
            </a:r>
            <a:r>
              <a:rPr lang="cs-CZ" sz="8000" u="sng" cap="all" spc="3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info@morefree.cz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endParaRPr lang="cs-CZ" sz="10000" cap="all" spc="30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pic>
        <p:nvPicPr>
          <p:cNvPr id="5" name="Obrázek 4" descr="Obsah obrázku obloha, exteriér, doprava, země&#10;&#10;Popis byl vytvořen automaticky">
            <a:extLst>
              <a:ext uri="{FF2B5EF4-FFF2-40B4-BE49-F238E27FC236}">
                <a16:creationId xmlns:a16="http://schemas.microsoft.com/office/drawing/2014/main" id="{C9BC9BEF-91E6-465F-A3C1-5A9A56E37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5" r="-41251" b="-34193"/>
          <a:stretch/>
        </p:blipFill>
        <p:spPr>
          <a:xfrm>
            <a:off x="7688063" y="798990"/>
            <a:ext cx="5193437" cy="679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E6E384-209C-40E3-B0AB-D89D4993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754" y="4462993"/>
            <a:ext cx="3619697" cy="19194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EBL020_DUB BELFORT STŘÍBRNÝ</a:t>
            </a:r>
            <a:endParaRPr lang="cs-CZ"/>
          </a:p>
        </p:txBody>
      </p:sp>
      <p:pic>
        <p:nvPicPr>
          <p:cNvPr id="4" name="Obrázek 4" descr="Obsah obrázku budova, patro&#10;&#10;Popis se vygeneroval automaticky.">
            <a:extLst>
              <a:ext uri="{FF2B5EF4-FFF2-40B4-BE49-F238E27FC236}">
                <a16:creationId xmlns:a16="http://schemas.microsoft.com/office/drawing/2014/main" id="{7B3CEFC3-3B00-4C91-BBDA-6CAED91FB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ACCB38CA-A366-4BAA-AFAA-1A8B5D1E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572" y="2823015"/>
            <a:ext cx="3581303" cy="3554891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68CBEE-A187-4E73-B002-C35FE0FD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EBL039_DUB FALUN</a:t>
            </a:r>
            <a:br>
              <a:rPr lang="en-US"/>
            </a:br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FE256D6-21AD-4090-81EE-8CE780462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b="7266"/>
          <a:stretch/>
        </p:blipFill>
        <p:spPr>
          <a:xfrm>
            <a:off x="21" y="10"/>
            <a:ext cx="6906806" cy="68579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0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08DD3F-0916-4890-8EE2-3C390F1F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EPL093_DUB POLÁRNÍ</a:t>
            </a:r>
          </a:p>
        </p:txBody>
      </p:sp>
      <p:pic>
        <p:nvPicPr>
          <p:cNvPr id="4" name="Obrázek 4" descr="Obsah obrázku dřevěné, dřevo&#10;&#10;Popis se vygeneroval automaticky.">
            <a:extLst>
              <a:ext uri="{FF2B5EF4-FFF2-40B4-BE49-F238E27FC236}">
                <a16:creationId xmlns:a16="http://schemas.microsoft.com/office/drawing/2014/main" id="{83E0FA91-2220-4BCF-A420-16DC88237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65" r="1" b="2357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6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0A2E36-D9B1-4B4A-96AD-A5753024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EPL208_DUB NORD PŘÍRODNÍ</a:t>
            </a:r>
          </a:p>
        </p:txBody>
      </p:sp>
      <p:pic>
        <p:nvPicPr>
          <p:cNvPr id="4" name="Obrázek 4" descr="Obsah obrázku země, budova, patro&#10;&#10;Popis se vygeneroval automaticky.">
            <a:extLst>
              <a:ext uri="{FF2B5EF4-FFF2-40B4-BE49-F238E27FC236}">
                <a16:creationId xmlns:a16="http://schemas.microsoft.com/office/drawing/2014/main" id="{8C1139BB-9BAC-4D10-9BB1-6A83ECB7A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6" r="11660" b="-1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2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293D3-6D91-4241-87D1-0323D867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a interiérové dveře</a:t>
            </a:r>
          </a:p>
        </p:txBody>
      </p:sp>
      <p:pic>
        <p:nvPicPr>
          <p:cNvPr id="1026" name="Picture 2" descr="separator">
            <a:extLst>
              <a:ext uri="{FF2B5EF4-FFF2-40B4-BE49-F238E27FC236}">
                <a16:creationId xmlns:a16="http://schemas.microsoft.com/office/drawing/2014/main" id="{A1678580-D382-440F-99A0-C01829E5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-206375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eparator">
            <a:extLst>
              <a:ext uri="{FF2B5EF4-FFF2-40B4-BE49-F238E27FC236}">
                <a16:creationId xmlns:a16="http://schemas.microsoft.com/office/drawing/2014/main" id="{ECD94D13-D30C-4005-A37B-1C817A46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-68263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98B32E-2CD0-4ED0-8F05-7A4661EE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7" y="2204349"/>
            <a:ext cx="10691265" cy="3636088"/>
          </a:xfrm>
        </p:spPr>
        <p:txBody>
          <a:bodyPr>
            <a:normAutofit fontScale="92500" lnSpcReduction="10000"/>
          </a:bodyPr>
          <a:lstStyle/>
          <a:p>
            <a:r>
              <a:rPr lang="cs-CZ" sz="4000" cap="all" spc="30" dirty="0">
                <a:latin typeface="+mj-lt"/>
                <a:ea typeface="+mj-ea"/>
                <a:cs typeface="+mj-cs"/>
              </a:rPr>
              <a:t>VSTUPNÍ DVEŘE</a:t>
            </a:r>
          </a:p>
          <a:p>
            <a:pPr lvl="1"/>
            <a:r>
              <a:rPr lang="cs-CZ" sz="4000" cap="all" spc="30" dirty="0">
                <a:latin typeface="+mj-lt"/>
                <a:ea typeface="+mj-ea"/>
                <a:cs typeface="+mj-cs"/>
              </a:rPr>
              <a:t>MASONITE/LUMEN/BÍLÉ PLNÉ HLADKÉ</a:t>
            </a:r>
          </a:p>
          <a:p>
            <a:pPr marL="457200" lvl="1" indent="0">
              <a:buNone/>
            </a:pPr>
            <a:r>
              <a:rPr lang="cs-CZ" sz="4000" cap="all" spc="30" dirty="0">
                <a:latin typeface="+mj-lt"/>
                <a:ea typeface="+mj-ea"/>
                <a:cs typeface="+mj-cs"/>
              </a:rPr>
              <a:t> </a:t>
            </a:r>
          </a:p>
          <a:p>
            <a:pPr marL="228600" lvl="1">
              <a:spcBef>
                <a:spcPts val="1000"/>
              </a:spcBef>
            </a:pPr>
            <a:r>
              <a:rPr lang="cs-CZ" sz="4000" cap="all" spc="30" dirty="0">
                <a:latin typeface="+mj-lt"/>
                <a:ea typeface="+mj-ea"/>
                <a:cs typeface="+mj-cs"/>
              </a:rPr>
              <a:t>INTERIÉROVÉ DVEŘE</a:t>
            </a:r>
          </a:p>
          <a:p>
            <a:pPr lvl="1"/>
            <a:r>
              <a:rPr lang="cs-CZ" sz="4000" cap="all" spc="30" dirty="0">
                <a:latin typeface="+mj-lt"/>
                <a:ea typeface="+mj-ea"/>
                <a:cs typeface="+mj-cs"/>
              </a:rPr>
              <a:t>PORTA/MINIMAX/BÍLÁ RAL 9003</a:t>
            </a:r>
          </a:p>
        </p:txBody>
      </p:sp>
    </p:spTree>
    <p:extLst>
      <p:ext uri="{BB962C8B-B14F-4D97-AF65-F5344CB8AC3E}">
        <p14:creationId xmlns:p14="http://schemas.microsoft.com/office/powerpoint/2010/main" val="331595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6D0483-E81D-4CEC-A5A9-A3EC06EF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345314"/>
            <a:ext cx="2795356" cy="40079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dirty="0"/>
              <a:t>VSTUPNÍ DVEŘE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MASONITE/</a:t>
            </a:r>
            <a:br>
              <a:rPr lang="cs-CZ" dirty="0"/>
            </a:br>
            <a:r>
              <a:rPr lang="cs-CZ" dirty="0"/>
              <a:t>LUMEN/</a:t>
            </a:r>
            <a:br>
              <a:rPr lang="cs-CZ" dirty="0"/>
            </a:br>
            <a:r>
              <a:rPr lang="cs-CZ" dirty="0"/>
              <a:t>BÍLÉ PLNÉ HLADKÉ</a:t>
            </a:r>
            <a:br>
              <a:rPr lang="cs-CZ" dirty="0"/>
            </a:br>
            <a:endParaRPr lang="en-US" dirty="0"/>
          </a:p>
        </p:txBody>
      </p:sp>
      <p:pic>
        <p:nvPicPr>
          <p:cNvPr id="5" name="Zástupný obsah 4" descr="Obsah obrázku text, spotřebič, lednička, bílé zboží&#10;&#10;Popis byl vytvořen automaticky">
            <a:extLst>
              <a:ext uri="{FF2B5EF4-FFF2-40B4-BE49-F238E27FC236}">
                <a16:creationId xmlns:a16="http://schemas.microsoft.com/office/drawing/2014/main" id="{5AC764B0-D4EB-489A-89E1-BEB6A171D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r="29623" b="-1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91F8B6D-D91E-41DC-A3E2-899AE46F9690}"/>
              </a:ext>
            </a:extLst>
          </p:cNvPr>
          <p:cNvSpPr txBox="1"/>
          <p:nvPr/>
        </p:nvSpPr>
        <p:spPr>
          <a:xfrm>
            <a:off x="7954391" y="5147846"/>
            <a:ext cx="2616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(KOVÁNÍ AD. NÍŽE)</a:t>
            </a:r>
          </a:p>
        </p:txBody>
      </p:sp>
    </p:spTree>
    <p:extLst>
      <p:ext uri="{BB962C8B-B14F-4D97-AF65-F5344CB8AC3E}">
        <p14:creationId xmlns:p14="http://schemas.microsoft.com/office/powerpoint/2010/main" val="318638741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412435"/>
      </a:dk2>
      <a:lt2>
        <a:srgbClr val="E2E8E3"/>
      </a:lt2>
      <a:accent1>
        <a:srgbClr val="DA36B3"/>
      </a:accent1>
      <a:accent2>
        <a:srgbClr val="C8245D"/>
      </a:accent2>
      <a:accent3>
        <a:srgbClr val="DA4136"/>
      </a:accent3>
      <a:accent4>
        <a:srgbClr val="C87424"/>
      </a:accent4>
      <a:accent5>
        <a:srgbClr val="B3A62C"/>
      </a:accent5>
      <a:accent6>
        <a:srgbClr val="83B220"/>
      </a:accent6>
      <a:hlink>
        <a:srgbClr val="319449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zn_x00e1_mka xmlns="07e75e5b-b8d1-4cb8-a968-a839043b8b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B71ACAF428DE489273591417FF1B14" ma:contentTypeVersion="11" ma:contentTypeDescription="Vytvoří nový dokument" ma:contentTypeScope="" ma:versionID="014cdc0215c91f7482ffc7f3ef3b1593">
  <xsd:schema xmlns:xsd="http://www.w3.org/2001/XMLSchema" xmlns:xs="http://www.w3.org/2001/XMLSchema" xmlns:p="http://schemas.microsoft.com/office/2006/metadata/properties" xmlns:ns2="07e75e5b-b8d1-4cb8-a968-a839043b8b4b" xmlns:ns3="0e38def5-9677-4b36-8a24-685c8a533ccd" targetNamespace="http://schemas.microsoft.com/office/2006/metadata/properties" ma:root="true" ma:fieldsID="0cb533c2f141548239699ca4b6a580cc" ns2:_="" ns3:_="">
    <xsd:import namespace="07e75e5b-b8d1-4cb8-a968-a839043b8b4b"/>
    <xsd:import namespace="0e38def5-9677-4b36-8a24-685c8a533ccd"/>
    <xsd:element name="properties">
      <xsd:complexType>
        <xsd:sequence>
          <xsd:element name="documentManagement">
            <xsd:complexType>
              <xsd:all>
                <xsd:element ref="ns2:Pozn_x00e1_mka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75e5b-b8d1-4cb8-a968-a839043b8b4b" elementFormDefault="qualified">
    <xsd:import namespace="http://schemas.microsoft.com/office/2006/documentManagement/types"/>
    <xsd:import namespace="http://schemas.microsoft.com/office/infopath/2007/PartnerControls"/>
    <xsd:element name="Pozn_x00e1_mka" ma:index="8" nillable="true" ma:displayName="Poznámka" ma:format="Dropdown" ma:internalName="Pozn_x00e1_mka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8def5-9677-4b36-8a24-685c8a53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E1476-E40E-4178-8FC3-9B226220BA3D}">
  <ds:schemaRefs>
    <ds:schemaRef ds:uri="http://schemas.microsoft.com/office/2006/metadata/properties"/>
    <ds:schemaRef ds:uri="http://schemas.microsoft.com/office/infopath/2007/PartnerControls"/>
    <ds:schemaRef ds:uri="07e75e5b-b8d1-4cb8-a968-a839043b8b4b"/>
  </ds:schemaRefs>
</ds:datastoreItem>
</file>

<file path=customXml/itemProps2.xml><?xml version="1.0" encoding="utf-8"?>
<ds:datastoreItem xmlns:ds="http://schemas.openxmlformats.org/officeDocument/2006/customXml" ds:itemID="{9AEDD073-8C53-4AF5-B5AF-56F3AC1A4C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A78AE-5A18-4750-9AA0-67A0B4EDCD85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1044</Words>
  <Application>Microsoft Office PowerPoint</Application>
  <PresentationFormat>Širokoúhlá obrazovka</PresentationFormat>
  <Paragraphs>133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ChronicleVTI</vt:lpstr>
      <vt:lpstr>TERASY ADAMOV  Nádražní 485, ADAMOV 679 04   VYBAVENÍ STANDARD</vt:lpstr>
      <vt:lpstr>Podlahy egger 7/31</vt:lpstr>
      <vt:lpstr>EBL011_BOROVICE KANADSKÁ </vt:lpstr>
      <vt:lpstr>EBL020_DUB BELFORT STŘÍBRNÝ</vt:lpstr>
      <vt:lpstr>EBL039_DUB FALUN </vt:lpstr>
      <vt:lpstr>EPL093_DUB POLÁRNÍ</vt:lpstr>
      <vt:lpstr>EPL208_DUB NORD PŘÍRODNÍ</vt:lpstr>
      <vt:lpstr>Vstupní a interiérové dveře</vt:lpstr>
      <vt:lpstr>VSTUPNÍ DVEŘE  MASONITE/ LUMEN/ BÍLÉ PLNÉ HLADKÉ </vt:lpstr>
      <vt:lpstr> </vt:lpstr>
      <vt:lpstr>KOVÁNÍ PRO VSTUPNÍ A INTERIÉROVÉ DVEŘE</vt:lpstr>
      <vt:lpstr>VSTUPNÍ KOVÁNÍ  AXA – BETA2 –BEZPEČNOSTNÍ F6 –INOX ELOX  </vt:lpstr>
      <vt:lpstr> INTERIÉROVÉ KOVÁNÍ  MP – FAVORIT – R – BN – broušená nerez </vt:lpstr>
      <vt:lpstr>VYBAVENÍ KOUPELNY</vt:lpstr>
      <vt:lpstr>TOPNÝ ŽEBŘÍK/ CONCEPT 100 KTK koupelnový radiátoR/ 1340/450, klasické připojení, bílá RAL9016 </vt:lpstr>
      <vt:lpstr>sprchová souprava/ NOVASERVIS/ 110mm/  s 5-polohovou růžicí, chrom </vt:lpstr>
      <vt:lpstr>Sprchová bateriE/ Nástěnná/ Grohe Loop 150 mm/ chrom </vt:lpstr>
      <vt:lpstr>Umyvadlo/  Ideal Standard Tempo/  60x50 cm otvor pro baterii uprostřed T058401 </vt:lpstr>
      <vt:lpstr>Baterie/ Umyvadlová baterie/ Grohe Loop dn 15/ chrom </vt:lpstr>
      <vt:lpstr>Sprchové dveře/ Roth LLD2 brillant/transparent/ Sprchové dveře bez vaničky s profilem  (KONKRÉTNÍ TYP SPRCHOVÉ ZÁSTĚNY JE VŽDY přizpůsoben dispozici koupelny)  </vt:lpstr>
      <vt:lpstr>WALK PRO/ Velkoprostorová/ bezrámová sprchová zástěna  (KONKRÉTNÍ TYP SPRCHOVÉ ZÁSTĚNY JE VŽDY přizpůsoben dispozici koupelny)</vt:lpstr>
      <vt:lpstr>OBKLADY/DLAŽBA/KOUPELNA</vt:lpstr>
      <vt:lpstr>CIFRE OXIGENO/ obklad/ 20x50 cm/ white </vt:lpstr>
      <vt:lpstr>CIFRE OXIGENO/ obklad/ 20x50 cm/ GREY</vt:lpstr>
      <vt:lpstr>Prezentace aplikace PowerPoint</vt:lpstr>
      <vt:lpstr>CIFRE OXIGENO/ dlažba/ 45x45 cm/ brown</vt:lpstr>
      <vt:lpstr>CIFRE OXIGENO/ dlažba/ 45x45 cm/ black</vt:lpstr>
      <vt:lpstr>PRVKY A TECHNOLOGIE BYTU</vt:lpstr>
      <vt:lpstr>STAVEBNÍ KONSTRUKCE </vt:lpstr>
      <vt:lpstr>Společné prostory</vt:lpstr>
      <vt:lpstr>Kontaktní osoby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TERASY ADAMOV  Nádražní 485, ADAMOV 679 04   VYBAVENÍ STANDARD</dc:title>
  <dc:creator>GKOB - fakturace</dc:creator>
  <cp:lastModifiedBy>GKOB - info</cp:lastModifiedBy>
  <cp:revision>85</cp:revision>
  <dcterms:created xsi:type="dcterms:W3CDTF">2020-12-15T09:35:23Z</dcterms:created>
  <dcterms:modified xsi:type="dcterms:W3CDTF">2021-03-01T14:12:33Z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0x010100F6B71ACAF428DE489273591417FF1B14</vt:lpwstr>
  </property>
</Properties>
</file>